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2" r:id="rId8"/>
    <p:sldId id="262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1CA11-A09A-4872-9AE7-A3B21F8210AD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61D88E7-7042-4026-866D-4DE1C01AEE8E}">
      <dgm:prSet/>
      <dgm:spPr/>
      <dgm:t>
        <a:bodyPr/>
        <a:lstStyle/>
        <a:p>
          <a:r>
            <a:rPr lang="cs-CZ"/>
            <a:t>Posouzení energetického krytí</a:t>
          </a:r>
          <a:endParaRPr lang="en-US"/>
        </a:p>
      </dgm:t>
    </dgm:pt>
    <dgm:pt modelId="{BBEE2577-B082-4FE2-B834-3C38CF52707D}" type="parTrans" cxnId="{3EA42EDE-71CC-438E-86CB-167C5FD9DA07}">
      <dgm:prSet/>
      <dgm:spPr/>
      <dgm:t>
        <a:bodyPr/>
        <a:lstStyle/>
        <a:p>
          <a:endParaRPr lang="en-US"/>
        </a:p>
      </dgm:t>
    </dgm:pt>
    <dgm:pt modelId="{D8F0AE46-97EE-4D3F-B522-D3481B204166}" type="sibTrans" cxnId="{3EA42EDE-71CC-438E-86CB-167C5FD9DA07}">
      <dgm:prSet/>
      <dgm:spPr/>
      <dgm:t>
        <a:bodyPr/>
        <a:lstStyle/>
        <a:p>
          <a:endParaRPr lang="en-US"/>
        </a:p>
      </dgm:t>
    </dgm:pt>
    <dgm:pt modelId="{446DE02B-CCA0-4062-B6E7-70061DA880EE}">
      <dgm:prSet/>
      <dgm:spPr/>
      <dgm:t>
        <a:bodyPr/>
        <a:lstStyle/>
        <a:p>
          <a:r>
            <a:rPr lang="cs-CZ"/>
            <a:t>Posouzení tělesného složení</a:t>
          </a:r>
          <a:endParaRPr lang="en-US"/>
        </a:p>
      </dgm:t>
    </dgm:pt>
    <dgm:pt modelId="{F26B2C53-4D9C-4DD5-9505-49F7D13EE3DD}" type="parTrans" cxnId="{5D149094-26C9-4903-86A9-CBA8926B9FBA}">
      <dgm:prSet/>
      <dgm:spPr/>
      <dgm:t>
        <a:bodyPr/>
        <a:lstStyle/>
        <a:p>
          <a:endParaRPr lang="en-US"/>
        </a:p>
      </dgm:t>
    </dgm:pt>
    <dgm:pt modelId="{F76724F7-3592-4FB7-AB72-724EA441FCAC}" type="sibTrans" cxnId="{5D149094-26C9-4903-86A9-CBA8926B9FBA}">
      <dgm:prSet/>
      <dgm:spPr/>
      <dgm:t>
        <a:bodyPr/>
        <a:lstStyle/>
        <a:p>
          <a:endParaRPr lang="en-US"/>
        </a:p>
      </dgm:t>
    </dgm:pt>
    <dgm:pt modelId="{0505AE45-BD92-4B28-973A-56BC1A4DBF3D}">
      <dgm:prSet/>
      <dgm:spPr/>
      <dgm:t>
        <a:bodyPr/>
        <a:lstStyle/>
        <a:p>
          <a:r>
            <a:rPr lang="cs-CZ"/>
            <a:t>IOC REDs CAT2</a:t>
          </a:r>
          <a:endParaRPr lang="en-US"/>
        </a:p>
      </dgm:t>
    </dgm:pt>
    <dgm:pt modelId="{65DF3F28-4FF8-485A-ACBA-16DADCF5C189}" type="parTrans" cxnId="{4414ABC4-7A4A-45AE-83CF-6E83C8C0E9C9}">
      <dgm:prSet/>
      <dgm:spPr/>
      <dgm:t>
        <a:bodyPr/>
        <a:lstStyle/>
        <a:p>
          <a:endParaRPr lang="en-US"/>
        </a:p>
      </dgm:t>
    </dgm:pt>
    <dgm:pt modelId="{B04D502B-B7E5-44DA-8D1D-D38249DB2992}" type="sibTrans" cxnId="{4414ABC4-7A4A-45AE-83CF-6E83C8C0E9C9}">
      <dgm:prSet/>
      <dgm:spPr/>
      <dgm:t>
        <a:bodyPr/>
        <a:lstStyle/>
        <a:p>
          <a:endParaRPr lang="en-US"/>
        </a:p>
      </dgm:t>
    </dgm:pt>
    <dgm:pt modelId="{801EF737-B66F-4BB4-A6CE-4EFECB492026}">
      <dgm:prSet/>
      <dgm:spPr/>
      <dgm:t>
        <a:bodyPr/>
        <a:lstStyle/>
        <a:p>
          <a:r>
            <a:rPr lang="cs-CZ"/>
            <a:t>Prevence/Léčba</a:t>
          </a:r>
          <a:endParaRPr lang="en-US"/>
        </a:p>
      </dgm:t>
    </dgm:pt>
    <dgm:pt modelId="{0463D4D8-2F6C-43EA-A75F-77DA5692BECC}" type="parTrans" cxnId="{FCFE2208-7828-4979-BBAC-AA72BE461EC2}">
      <dgm:prSet/>
      <dgm:spPr/>
      <dgm:t>
        <a:bodyPr/>
        <a:lstStyle/>
        <a:p>
          <a:endParaRPr lang="en-US"/>
        </a:p>
      </dgm:t>
    </dgm:pt>
    <dgm:pt modelId="{306424EF-97A0-4DBE-B3CE-BAA1CADBD20D}" type="sibTrans" cxnId="{FCFE2208-7828-4979-BBAC-AA72BE461EC2}">
      <dgm:prSet/>
      <dgm:spPr/>
      <dgm:t>
        <a:bodyPr/>
        <a:lstStyle/>
        <a:p>
          <a:endParaRPr lang="en-US"/>
        </a:p>
      </dgm:t>
    </dgm:pt>
    <dgm:pt modelId="{8E473A68-5DA9-41F0-A7E5-04F8787DC131}" type="pres">
      <dgm:prSet presAssocID="{D761CA11-A09A-4872-9AE7-A3B21F8210AD}" presName="root" presStyleCnt="0">
        <dgm:presLayoutVars>
          <dgm:dir/>
          <dgm:resizeHandles val="exact"/>
        </dgm:presLayoutVars>
      </dgm:prSet>
      <dgm:spPr/>
    </dgm:pt>
    <dgm:pt modelId="{CC075001-F037-4434-AA6B-2AA0B5DFFA2C}" type="pres">
      <dgm:prSet presAssocID="{961D88E7-7042-4026-866D-4DE1C01AEE8E}" presName="compNode" presStyleCnt="0"/>
      <dgm:spPr/>
    </dgm:pt>
    <dgm:pt modelId="{B3F15BBE-6170-443B-BF77-EB196225A839}" type="pres">
      <dgm:prSet presAssocID="{961D88E7-7042-4026-866D-4DE1C01AEE8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700DB9BF-4E62-4413-91A6-9BFFAA2159D5}" type="pres">
      <dgm:prSet presAssocID="{961D88E7-7042-4026-866D-4DE1C01AEE8E}" presName="spaceRect" presStyleCnt="0"/>
      <dgm:spPr/>
    </dgm:pt>
    <dgm:pt modelId="{F59C0E4E-F33B-4770-ADAB-2FB51847E429}" type="pres">
      <dgm:prSet presAssocID="{961D88E7-7042-4026-866D-4DE1C01AEE8E}" presName="textRect" presStyleLbl="revTx" presStyleIdx="0" presStyleCnt="4">
        <dgm:presLayoutVars>
          <dgm:chMax val="1"/>
          <dgm:chPref val="1"/>
        </dgm:presLayoutVars>
      </dgm:prSet>
      <dgm:spPr/>
    </dgm:pt>
    <dgm:pt modelId="{7EB55F68-AD3E-4BEE-AEA0-D64AA84FFEF0}" type="pres">
      <dgm:prSet presAssocID="{D8F0AE46-97EE-4D3F-B522-D3481B204166}" presName="sibTrans" presStyleCnt="0"/>
      <dgm:spPr/>
    </dgm:pt>
    <dgm:pt modelId="{231F3567-5C8F-44B8-ABA2-ABCBA0FEA443}" type="pres">
      <dgm:prSet presAssocID="{446DE02B-CCA0-4062-B6E7-70061DA880EE}" presName="compNode" presStyleCnt="0"/>
      <dgm:spPr/>
    </dgm:pt>
    <dgm:pt modelId="{5306B89A-ACDF-42C3-BC2C-DB33AFC34A75}" type="pres">
      <dgm:prSet presAssocID="{446DE02B-CCA0-4062-B6E7-70061DA880E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87CF9A0D-83DE-4C7C-A5B2-847F1C2AB608}" type="pres">
      <dgm:prSet presAssocID="{446DE02B-CCA0-4062-B6E7-70061DA880EE}" presName="spaceRect" presStyleCnt="0"/>
      <dgm:spPr/>
    </dgm:pt>
    <dgm:pt modelId="{EB95AE0A-703F-491C-AAF8-07CD751AD7AC}" type="pres">
      <dgm:prSet presAssocID="{446DE02B-CCA0-4062-B6E7-70061DA880EE}" presName="textRect" presStyleLbl="revTx" presStyleIdx="1" presStyleCnt="4">
        <dgm:presLayoutVars>
          <dgm:chMax val="1"/>
          <dgm:chPref val="1"/>
        </dgm:presLayoutVars>
      </dgm:prSet>
      <dgm:spPr/>
    </dgm:pt>
    <dgm:pt modelId="{145D03E7-B716-4DAF-BD66-885F35174372}" type="pres">
      <dgm:prSet presAssocID="{F76724F7-3592-4FB7-AB72-724EA441FCAC}" presName="sibTrans" presStyleCnt="0"/>
      <dgm:spPr/>
    </dgm:pt>
    <dgm:pt modelId="{18ECF411-0331-4E7B-B833-1F5BDA9C3C0D}" type="pres">
      <dgm:prSet presAssocID="{0505AE45-BD92-4B28-973A-56BC1A4DBF3D}" presName="compNode" presStyleCnt="0"/>
      <dgm:spPr/>
    </dgm:pt>
    <dgm:pt modelId="{35CD7E6D-C1B7-48B2-BB93-1138DC9ECE8B}" type="pres">
      <dgm:prSet presAssocID="{0505AE45-BD92-4B28-973A-56BC1A4DBF3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erický fotbal"/>
        </a:ext>
      </dgm:extLst>
    </dgm:pt>
    <dgm:pt modelId="{EDCE127C-73E6-4969-B112-D73FCC55A048}" type="pres">
      <dgm:prSet presAssocID="{0505AE45-BD92-4B28-973A-56BC1A4DBF3D}" presName="spaceRect" presStyleCnt="0"/>
      <dgm:spPr/>
    </dgm:pt>
    <dgm:pt modelId="{31BB2886-5DAF-40B7-A9CB-15674B52288C}" type="pres">
      <dgm:prSet presAssocID="{0505AE45-BD92-4B28-973A-56BC1A4DBF3D}" presName="textRect" presStyleLbl="revTx" presStyleIdx="2" presStyleCnt="4">
        <dgm:presLayoutVars>
          <dgm:chMax val="1"/>
          <dgm:chPref val="1"/>
        </dgm:presLayoutVars>
      </dgm:prSet>
      <dgm:spPr/>
    </dgm:pt>
    <dgm:pt modelId="{A6F7764B-5A94-4C98-96FB-DFC72366CF80}" type="pres">
      <dgm:prSet presAssocID="{B04D502B-B7E5-44DA-8D1D-D38249DB2992}" presName="sibTrans" presStyleCnt="0"/>
      <dgm:spPr/>
    </dgm:pt>
    <dgm:pt modelId="{4CC2D9F2-1D15-4B7F-A151-3A99BBCE5DDA}" type="pres">
      <dgm:prSet presAssocID="{801EF737-B66F-4BB4-A6CE-4EFECB492026}" presName="compNode" presStyleCnt="0"/>
      <dgm:spPr/>
    </dgm:pt>
    <dgm:pt modelId="{A068B601-91AE-4366-A462-2C02FE3D4E87}" type="pres">
      <dgm:prSet presAssocID="{801EF737-B66F-4BB4-A6CE-4EFECB49202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ék"/>
        </a:ext>
      </dgm:extLst>
    </dgm:pt>
    <dgm:pt modelId="{80D3059F-3B0E-41E9-8FBD-1A7F2BC713F5}" type="pres">
      <dgm:prSet presAssocID="{801EF737-B66F-4BB4-A6CE-4EFECB492026}" presName="spaceRect" presStyleCnt="0"/>
      <dgm:spPr/>
    </dgm:pt>
    <dgm:pt modelId="{3945DDB1-F55F-4595-8E99-5AE1DC68E7C0}" type="pres">
      <dgm:prSet presAssocID="{801EF737-B66F-4BB4-A6CE-4EFECB49202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CFE2208-7828-4979-BBAC-AA72BE461EC2}" srcId="{D761CA11-A09A-4872-9AE7-A3B21F8210AD}" destId="{801EF737-B66F-4BB4-A6CE-4EFECB492026}" srcOrd="3" destOrd="0" parTransId="{0463D4D8-2F6C-43EA-A75F-77DA5692BECC}" sibTransId="{306424EF-97A0-4DBE-B3CE-BAA1CADBD20D}"/>
    <dgm:cxn modelId="{4C29DF63-C9C4-449F-A936-567F81C985EB}" type="presOf" srcId="{446DE02B-CCA0-4062-B6E7-70061DA880EE}" destId="{EB95AE0A-703F-491C-AAF8-07CD751AD7AC}" srcOrd="0" destOrd="0" presId="urn:microsoft.com/office/officeart/2018/2/layout/IconLabelList"/>
    <dgm:cxn modelId="{94E80664-4EFB-4828-AC87-6E7788A098B4}" type="presOf" srcId="{0505AE45-BD92-4B28-973A-56BC1A4DBF3D}" destId="{31BB2886-5DAF-40B7-A9CB-15674B52288C}" srcOrd="0" destOrd="0" presId="urn:microsoft.com/office/officeart/2018/2/layout/IconLabelList"/>
    <dgm:cxn modelId="{66C3CD47-40D8-4D5A-9E01-92C593C080A2}" type="presOf" srcId="{961D88E7-7042-4026-866D-4DE1C01AEE8E}" destId="{F59C0E4E-F33B-4770-ADAB-2FB51847E429}" srcOrd="0" destOrd="0" presId="urn:microsoft.com/office/officeart/2018/2/layout/IconLabelList"/>
    <dgm:cxn modelId="{5D149094-26C9-4903-86A9-CBA8926B9FBA}" srcId="{D761CA11-A09A-4872-9AE7-A3B21F8210AD}" destId="{446DE02B-CCA0-4062-B6E7-70061DA880EE}" srcOrd="1" destOrd="0" parTransId="{F26B2C53-4D9C-4DD5-9505-49F7D13EE3DD}" sibTransId="{F76724F7-3592-4FB7-AB72-724EA441FCAC}"/>
    <dgm:cxn modelId="{4414ABC4-7A4A-45AE-83CF-6E83C8C0E9C9}" srcId="{D761CA11-A09A-4872-9AE7-A3B21F8210AD}" destId="{0505AE45-BD92-4B28-973A-56BC1A4DBF3D}" srcOrd="2" destOrd="0" parTransId="{65DF3F28-4FF8-485A-ACBA-16DADCF5C189}" sibTransId="{B04D502B-B7E5-44DA-8D1D-D38249DB2992}"/>
    <dgm:cxn modelId="{B7A069D1-C9AE-49DB-97F9-20AD8F5618B5}" type="presOf" srcId="{801EF737-B66F-4BB4-A6CE-4EFECB492026}" destId="{3945DDB1-F55F-4595-8E99-5AE1DC68E7C0}" srcOrd="0" destOrd="0" presId="urn:microsoft.com/office/officeart/2018/2/layout/IconLabelList"/>
    <dgm:cxn modelId="{3EA42EDE-71CC-438E-86CB-167C5FD9DA07}" srcId="{D761CA11-A09A-4872-9AE7-A3B21F8210AD}" destId="{961D88E7-7042-4026-866D-4DE1C01AEE8E}" srcOrd="0" destOrd="0" parTransId="{BBEE2577-B082-4FE2-B834-3C38CF52707D}" sibTransId="{D8F0AE46-97EE-4D3F-B522-D3481B204166}"/>
    <dgm:cxn modelId="{25B0B2FF-2923-4B58-81BB-60E366C39CEF}" type="presOf" srcId="{D761CA11-A09A-4872-9AE7-A3B21F8210AD}" destId="{8E473A68-5DA9-41F0-A7E5-04F8787DC131}" srcOrd="0" destOrd="0" presId="urn:microsoft.com/office/officeart/2018/2/layout/IconLabelList"/>
    <dgm:cxn modelId="{EBC7F56A-DCA9-47F1-A7C2-2B4072A33CF0}" type="presParOf" srcId="{8E473A68-5DA9-41F0-A7E5-04F8787DC131}" destId="{CC075001-F037-4434-AA6B-2AA0B5DFFA2C}" srcOrd="0" destOrd="0" presId="urn:microsoft.com/office/officeart/2018/2/layout/IconLabelList"/>
    <dgm:cxn modelId="{5DC0EF8A-14C1-4CB7-ACCF-8D23C24976E5}" type="presParOf" srcId="{CC075001-F037-4434-AA6B-2AA0B5DFFA2C}" destId="{B3F15BBE-6170-443B-BF77-EB196225A839}" srcOrd="0" destOrd="0" presId="urn:microsoft.com/office/officeart/2018/2/layout/IconLabelList"/>
    <dgm:cxn modelId="{D6365D8B-25F7-4971-BA7B-5CEE16B1B71B}" type="presParOf" srcId="{CC075001-F037-4434-AA6B-2AA0B5DFFA2C}" destId="{700DB9BF-4E62-4413-91A6-9BFFAA2159D5}" srcOrd="1" destOrd="0" presId="urn:microsoft.com/office/officeart/2018/2/layout/IconLabelList"/>
    <dgm:cxn modelId="{FEBCD3A4-583E-43A2-A6E8-6AAB0F6C74D4}" type="presParOf" srcId="{CC075001-F037-4434-AA6B-2AA0B5DFFA2C}" destId="{F59C0E4E-F33B-4770-ADAB-2FB51847E429}" srcOrd="2" destOrd="0" presId="urn:microsoft.com/office/officeart/2018/2/layout/IconLabelList"/>
    <dgm:cxn modelId="{A6D32504-9C40-46D7-9A7F-A1722600D853}" type="presParOf" srcId="{8E473A68-5DA9-41F0-A7E5-04F8787DC131}" destId="{7EB55F68-AD3E-4BEE-AEA0-D64AA84FFEF0}" srcOrd="1" destOrd="0" presId="urn:microsoft.com/office/officeart/2018/2/layout/IconLabelList"/>
    <dgm:cxn modelId="{47014001-C0A4-442A-9254-DFC8B28592B6}" type="presParOf" srcId="{8E473A68-5DA9-41F0-A7E5-04F8787DC131}" destId="{231F3567-5C8F-44B8-ABA2-ABCBA0FEA443}" srcOrd="2" destOrd="0" presId="urn:microsoft.com/office/officeart/2018/2/layout/IconLabelList"/>
    <dgm:cxn modelId="{1BED041F-E245-4170-A793-4AE062633251}" type="presParOf" srcId="{231F3567-5C8F-44B8-ABA2-ABCBA0FEA443}" destId="{5306B89A-ACDF-42C3-BC2C-DB33AFC34A75}" srcOrd="0" destOrd="0" presId="urn:microsoft.com/office/officeart/2018/2/layout/IconLabelList"/>
    <dgm:cxn modelId="{FA29EDD8-C83B-4032-A781-239DFB37FF2B}" type="presParOf" srcId="{231F3567-5C8F-44B8-ABA2-ABCBA0FEA443}" destId="{87CF9A0D-83DE-4C7C-A5B2-847F1C2AB608}" srcOrd="1" destOrd="0" presId="urn:microsoft.com/office/officeart/2018/2/layout/IconLabelList"/>
    <dgm:cxn modelId="{0523DA80-7FAA-4044-930A-EC2EE06ADCDB}" type="presParOf" srcId="{231F3567-5C8F-44B8-ABA2-ABCBA0FEA443}" destId="{EB95AE0A-703F-491C-AAF8-07CD751AD7AC}" srcOrd="2" destOrd="0" presId="urn:microsoft.com/office/officeart/2018/2/layout/IconLabelList"/>
    <dgm:cxn modelId="{3FB57219-2929-4982-9E88-D2BF0FB94D62}" type="presParOf" srcId="{8E473A68-5DA9-41F0-A7E5-04F8787DC131}" destId="{145D03E7-B716-4DAF-BD66-885F35174372}" srcOrd="3" destOrd="0" presId="urn:microsoft.com/office/officeart/2018/2/layout/IconLabelList"/>
    <dgm:cxn modelId="{7FF13B20-44A0-4395-9A64-4FF04946E3A6}" type="presParOf" srcId="{8E473A68-5DA9-41F0-A7E5-04F8787DC131}" destId="{18ECF411-0331-4E7B-B833-1F5BDA9C3C0D}" srcOrd="4" destOrd="0" presId="urn:microsoft.com/office/officeart/2018/2/layout/IconLabelList"/>
    <dgm:cxn modelId="{863A9D50-F8A0-4907-9917-D64A6173FE30}" type="presParOf" srcId="{18ECF411-0331-4E7B-B833-1F5BDA9C3C0D}" destId="{35CD7E6D-C1B7-48B2-BB93-1138DC9ECE8B}" srcOrd="0" destOrd="0" presId="urn:microsoft.com/office/officeart/2018/2/layout/IconLabelList"/>
    <dgm:cxn modelId="{093C5233-7750-4DEE-95D5-6BAEA89A7F2C}" type="presParOf" srcId="{18ECF411-0331-4E7B-B833-1F5BDA9C3C0D}" destId="{EDCE127C-73E6-4969-B112-D73FCC55A048}" srcOrd="1" destOrd="0" presId="urn:microsoft.com/office/officeart/2018/2/layout/IconLabelList"/>
    <dgm:cxn modelId="{3B46E2AF-0AFC-4D89-9FF5-92501340DD73}" type="presParOf" srcId="{18ECF411-0331-4E7B-B833-1F5BDA9C3C0D}" destId="{31BB2886-5DAF-40B7-A9CB-15674B52288C}" srcOrd="2" destOrd="0" presId="urn:microsoft.com/office/officeart/2018/2/layout/IconLabelList"/>
    <dgm:cxn modelId="{FE2E228F-B108-4507-88D5-D6CBD7537268}" type="presParOf" srcId="{8E473A68-5DA9-41F0-A7E5-04F8787DC131}" destId="{A6F7764B-5A94-4C98-96FB-DFC72366CF80}" srcOrd="5" destOrd="0" presId="urn:microsoft.com/office/officeart/2018/2/layout/IconLabelList"/>
    <dgm:cxn modelId="{C86C4C78-EBD5-48B5-BC85-40E92A800CD8}" type="presParOf" srcId="{8E473A68-5DA9-41F0-A7E5-04F8787DC131}" destId="{4CC2D9F2-1D15-4B7F-A151-3A99BBCE5DDA}" srcOrd="6" destOrd="0" presId="urn:microsoft.com/office/officeart/2018/2/layout/IconLabelList"/>
    <dgm:cxn modelId="{A1981A64-B855-4218-9E2F-3884B83D6912}" type="presParOf" srcId="{4CC2D9F2-1D15-4B7F-A151-3A99BBCE5DDA}" destId="{A068B601-91AE-4366-A462-2C02FE3D4E87}" srcOrd="0" destOrd="0" presId="urn:microsoft.com/office/officeart/2018/2/layout/IconLabelList"/>
    <dgm:cxn modelId="{91E03F15-65D1-4E35-AFEB-24C872C64254}" type="presParOf" srcId="{4CC2D9F2-1D15-4B7F-A151-3A99BBCE5DDA}" destId="{80D3059F-3B0E-41E9-8FBD-1A7F2BC713F5}" srcOrd="1" destOrd="0" presId="urn:microsoft.com/office/officeart/2018/2/layout/IconLabelList"/>
    <dgm:cxn modelId="{FC78E2D0-CCBA-4A99-A7A2-93579AA7950E}" type="presParOf" srcId="{4CC2D9F2-1D15-4B7F-A151-3A99BBCE5DDA}" destId="{3945DDB1-F55F-4595-8E99-5AE1DC68E7C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15BBE-6170-443B-BF77-EB196225A839}">
      <dsp:nvSpPr>
        <dsp:cNvPr id="0" name=""/>
        <dsp:cNvSpPr/>
      </dsp:nvSpPr>
      <dsp:spPr>
        <a:xfrm>
          <a:off x="1315175" y="1567834"/>
          <a:ext cx="1702772" cy="17027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C0E4E-F33B-4770-ADAB-2FB51847E429}">
      <dsp:nvSpPr>
        <dsp:cNvPr id="0" name=""/>
        <dsp:cNvSpPr/>
      </dsp:nvSpPr>
      <dsp:spPr>
        <a:xfrm>
          <a:off x="274592" y="3698161"/>
          <a:ext cx="37839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Posouzení energetického krytí</a:t>
          </a:r>
          <a:endParaRPr lang="en-US" sz="2500" kern="1200"/>
        </a:p>
      </dsp:txBody>
      <dsp:txXfrm>
        <a:off x="274592" y="3698161"/>
        <a:ext cx="3783938" cy="720000"/>
      </dsp:txXfrm>
    </dsp:sp>
    <dsp:sp modelId="{5306B89A-ACDF-42C3-BC2C-DB33AFC34A75}">
      <dsp:nvSpPr>
        <dsp:cNvPr id="0" name=""/>
        <dsp:cNvSpPr/>
      </dsp:nvSpPr>
      <dsp:spPr>
        <a:xfrm>
          <a:off x="5761302" y="1567834"/>
          <a:ext cx="1702772" cy="17027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5AE0A-703F-491C-AAF8-07CD751AD7AC}">
      <dsp:nvSpPr>
        <dsp:cNvPr id="0" name=""/>
        <dsp:cNvSpPr/>
      </dsp:nvSpPr>
      <dsp:spPr>
        <a:xfrm>
          <a:off x="4720719" y="3698161"/>
          <a:ext cx="37839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Posouzení tělesného složení</a:t>
          </a:r>
          <a:endParaRPr lang="en-US" sz="2500" kern="1200"/>
        </a:p>
      </dsp:txBody>
      <dsp:txXfrm>
        <a:off x="4720719" y="3698161"/>
        <a:ext cx="3783938" cy="720000"/>
      </dsp:txXfrm>
    </dsp:sp>
    <dsp:sp modelId="{35CD7E6D-C1B7-48B2-BB93-1138DC9ECE8B}">
      <dsp:nvSpPr>
        <dsp:cNvPr id="0" name=""/>
        <dsp:cNvSpPr/>
      </dsp:nvSpPr>
      <dsp:spPr>
        <a:xfrm>
          <a:off x="10207429" y="1567834"/>
          <a:ext cx="1702772" cy="17027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B2886-5DAF-40B7-A9CB-15674B52288C}">
      <dsp:nvSpPr>
        <dsp:cNvPr id="0" name=""/>
        <dsp:cNvSpPr/>
      </dsp:nvSpPr>
      <dsp:spPr>
        <a:xfrm>
          <a:off x="9166846" y="3698161"/>
          <a:ext cx="37839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IOC REDs CAT2</a:t>
          </a:r>
          <a:endParaRPr lang="en-US" sz="2500" kern="1200"/>
        </a:p>
      </dsp:txBody>
      <dsp:txXfrm>
        <a:off x="9166846" y="3698161"/>
        <a:ext cx="3783938" cy="720000"/>
      </dsp:txXfrm>
    </dsp:sp>
    <dsp:sp modelId="{A068B601-91AE-4366-A462-2C02FE3D4E87}">
      <dsp:nvSpPr>
        <dsp:cNvPr id="0" name=""/>
        <dsp:cNvSpPr/>
      </dsp:nvSpPr>
      <dsp:spPr>
        <a:xfrm>
          <a:off x="14653556" y="1567834"/>
          <a:ext cx="1702772" cy="17027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5DDB1-F55F-4595-8E99-5AE1DC68E7C0}">
      <dsp:nvSpPr>
        <dsp:cNvPr id="0" name=""/>
        <dsp:cNvSpPr/>
      </dsp:nvSpPr>
      <dsp:spPr>
        <a:xfrm>
          <a:off x="13612973" y="3698161"/>
          <a:ext cx="37839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Prevence/Léčba</a:t>
          </a:r>
          <a:endParaRPr lang="en-US" sz="2500" kern="1200"/>
        </a:p>
      </dsp:txBody>
      <dsp:txXfrm>
        <a:off x="13612973" y="3698161"/>
        <a:ext cx="378393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Gotham_COV"/>
                <a:cs typeface="Gotham_COV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Gotham_COV"/>
                <a:cs typeface="Gotham_COV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065047" y="0"/>
            <a:ext cx="1310640" cy="260985"/>
          </a:xfrm>
          <a:custGeom>
            <a:avLst/>
            <a:gdLst/>
            <a:ahLst/>
            <a:cxnLst/>
            <a:rect l="l" t="t" r="r" b="b"/>
            <a:pathLst>
              <a:path w="1310639" h="260985">
                <a:moveTo>
                  <a:pt x="1310515" y="0"/>
                </a:moveTo>
                <a:lnTo>
                  <a:pt x="0" y="0"/>
                </a:lnTo>
                <a:lnTo>
                  <a:pt x="0" y="260986"/>
                </a:lnTo>
                <a:lnTo>
                  <a:pt x="1310515" y="260986"/>
                </a:lnTo>
                <a:lnTo>
                  <a:pt x="131051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44140" y="0"/>
            <a:ext cx="517525" cy="765810"/>
          </a:xfrm>
          <a:custGeom>
            <a:avLst/>
            <a:gdLst/>
            <a:ahLst/>
            <a:cxnLst/>
            <a:rect l="l" t="t" r="r" b="b"/>
            <a:pathLst>
              <a:path w="517525" h="765810">
                <a:moveTo>
                  <a:pt x="517387" y="0"/>
                </a:moveTo>
                <a:lnTo>
                  <a:pt x="0" y="0"/>
                </a:lnTo>
                <a:lnTo>
                  <a:pt x="0" y="765547"/>
                </a:lnTo>
                <a:lnTo>
                  <a:pt x="517387" y="765547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878840" cy="1240155"/>
          </a:xfrm>
          <a:custGeom>
            <a:avLst/>
            <a:gdLst/>
            <a:ahLst/>
            <a:cxnLst/>
            <a:rect l="l" t="t" r="r" b="b"/>
            <a:pathLst>
              <a:path w="878840" h="1240155">
                <a:moveTo>
                  <a:pt x="859209" y="0"/>
                </a:moveTo>
                <a:lnTo>
                  <a:pt x="0" y="0"/>
                </a:lnTo>
                <a:lnTo>
                  <a:pt x="0" y="1239894"/>
                </a:lnTo>
                <a:lnTo>
                  <a:pt x="60426" y="1228210"/>
                </a:lnTo>
                <a:lnTo>
                  <a:pt x="105389" y="1216908"/>
                </a:lnTo>
                <a:lnTo>
                  <a:pt x="149564" y="1203702"/>
                </a:lnTo>
                <a:lnTo>
                  <a:pt x="192903" y="1188639"/>
                </a:lnTo>
                <a:lnTo>
                  <a:pt x="235361" y="1171764"/>
                </a:lnTo>
                <a:lnTo>
                  <a:pt x="276891" y="1153125"/>
                </a:lnTo>
                <a:lnTo>
                  <a:pt x="317446" y="1132767"/>
                </a:lnTo>
                <a:lnTo>
                  <a:pt x="356981" y="1110737"/>
                </a:lnTo>
                <a:lnTo>
                  <a:pt x="395447" y="1087082"/>
                </a:lnTo>
                <a:lnTo>
                  <a:pt x="432800" y="1061849"/>
                </a:lnTo>
                <a:lnTo>
                  <a:pt x="468993" y="1035082"/>
                </a:lnTo>
                <a:lnTo>
                  <a:pt x="503978" y="1006830"/>
                </a:lnTo>
                <a:lnTo>
                  <a:pt x="537710" y="977139"/>
                </a:lnTo>
                <a:lnTo>
                  <a:pt x="570142" y="946054"/>
                </a:lnTo>
                <a:lnTo>
                  <a:pt x="601227" y="913623"/>
                </a:lnTo>
                <a:lnTo>
                  <a:pt x="630920" y="879892"/>
                </a:lnTo>
                <a:lnTo>
                  <a:pt x="659173" y="844907"/>
                </a:lnTo>
                <a:lnTo>
                  <a:pt x="685940" y="808715"/>
                </a:lnTo>
                <a:lnTo>
                  <a:pt x="711175" y="771362"/>
                </a:lnTo>
                <a:lnTo>
                  <a:pt x="734831" y="732896"/>
                </a:lnTo>
                <a:lnTo>
                  <a:pt x="756862" y="693361"/>
                </a:lnTo>
                <a:lnTo>
                  <a:pt x="777221" y="652806"/>
                </a:lnTo>
                <a:lnTo>
                  <a:pt x="795862" y="611275"/>
                </a:lnTo>
                <a:lnTo>
                  <a:pt x="812737" y="568816"/>
                </a:lnTo>
                <a:lnTo>
                  <a:pt x="827802" y="525476"/>
                </a:lnTo>
                <a:lnTo>
                  <a:pt x="841009" y="481300"/>
                </a:lnTo>
                <a:lnTo>
                  <a:pt x="852311" y="436335"/>
                </a:lnTo>
                <a:lnTo>
                  <a:pt x="861663" y="390628"/>
                </a:lnTo>
                <a:lnTo>
                  <a:pt x="869017" y="344225"/>
                </a:lnTo>
                <a:lnTo>
                  <a:pt x="874328" y="297172"/>
                </a:lnTo>
                <a:lnTo>
                  <a:pt x="877549" y="249517"/>
                </a:lnTo>
                <a:lnTo>
                  <a:pt x="878632" y="201304"/>
                </a:lnTo>
                <a:lnTo>
                  <a:pt x="877549" y="153096"/>
                </a:lnTo>
                <a:lnTo>
                  <a:pt x="874328" y="105443"/>
                </a:lnTo>
                <a:lnTo>
                  <a:pt x="869017" y="58394"/>
                </a:lnTo>
                <a:lnTo>
                  <a:pt x="861663" y="11993"/>
                </a:lnTo>
                <a:lnTo>
                  <a:pt x="85920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183823" y="0"/>
            <a:ext cx="1390650" cy="264160"/>
          </a:xfrm>
          <a:custGeom>
            <a:avLst/>
            <a:gdLst/>
            <a:ahLst/>
            <a:cxnLst/>
            <a:rect l="l" t="t" r="r" b="b"/>
            <a:pathLst>
              <a:path w="1390650" h="264160">
                <a:moveTo>
                  <a:pt x="1390303" y="0"/>
                </a:moveTo>
                <a:lnTo>
                  <a:pt x="0" y="0"/>
                </a:lnTo>
                <a:lnTo>
                  <a:pt x="0" y="264096"/>
                </a:lnTo>
                <a:lnTo>
                  <a:pt x="1390303" y="264096"/>
                </a:lnTo>
                <a:lnTo>
                  <a:pt x="139030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152315" y="0"/>
            <a:ext cx="709295" cy="271145"/>
          </a:xfrm>
          <a:custGeom>
            <a:avLst/>
            <a:gdLst/>
            <a:ahLst/>
            <a:cxnLst/>
            <a:rect l="l" t="t" r="r" b="b"/>
            <a:pathLst>
              <a:path w="709294" h="271145">
                <a:moveTo>
                  <a:pt x="708711" y="0"/>
                </a:moveTo>
                <a:lnTo>
                  <a:pt x="0" y="0"/>
                </a:lnTo>
                <a:lnTo>
                  <a:pt x="0" y="270839"/>
                </a:lnTo>
                <a:lnTo>
                  <a:pt x="708711" y="270839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9885331" y="1804730"/>
            <a:ext cx="219075" cy="2380615"/>
          </a:xfrm>
          <a:custGeom>
            <a:avLst/>
            <a:gdLst/>
            <a:ahLst/>
            <a:cxnLst/>
            <a:rect l="l" t="t" r="r" b="b"/>
            <a:pathLst>
              <a:path w="219075" h="2380615">
                <a:moveTo>
                  <a:pt x="218768" y="0"/>
                </a:moveTo>
                <a:lnTo>
                  <a:pt x="0" y="0"/>
                </a:lnTo>
                <a:lnTo>
                  <a:pt x="0" y="2380472"/>
                </a:lnTo>
                <a:lnTo>
                  <a:pt x="218768" y="2380472"/>
                </a:lnTo>
                <a:lnTo>
                  <a:pt x="21876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9027593" y="0"/>
            <a:ext cx="1076960" cy="1290955"/>
          </a:xfrm>
          <a:custGeom>
            <a:avLst/>
            <a:gdLst/>
            <a:ahLst/>
            <a:cxnLst/>
            <a:rect l="l" t="t" r="r" b="b"/>
            <a:pathLst>
              <a:path w="1076959" h="1290955">
                <a:moveTo>
                  <a:pt x="1076505" y="0"/>
                </a:moveTo>
                <a:lnTo>
                  <a:pt x="14360" y="0"/>
                </a:lnTo>
                <a:lnTo>
                  <a:pt x="9134" y="34830"/>
                </a:lnTo>
                <a:lnTo>
                  <a:pt x="4087" y="82042"/>
                </a:lnTo>
                <a:lnTo>
                  <a:pt x="1028" y="129821"/>
                </a:lnTo>
                <a:lnTo>
                  <a:pt x="0" y="178125"/>
                </a:lnTo>
                <a:lnTo>
                  <a:pt x="1028" y="226429"/>
                </a:lnTo>
                <a:lnTo>
                  <a:pt x="4087" y="274208"/>
                </a:lnTo>
                <a:lnTo>
                  <a:pt x="9134" y="321419"/>
                </a:lnTo>
                <a:lnTo>
                  <a:pt x="16126" y="368021"/>
                </a:lnTo>
                <a:lnTo>
                  <a:pt x="25024" y="413972"/>
                </a:lnTo>
                <a:lnTo>
                  <a:pt x="35784" y="459231"/>
                </a:lnTo>
                <a:lnTo>
                  <a:pt x="48365" y="503755"/>
                </a:lnTo>
                <a:lnTo>
                  <a:pt x="62725" y="547502"/>
                </a:lnTo>
                <a:lnTo>
                  <a:pt x="78822" y="590431"/>
                </a:lnTo>
                <a:lnTo>
                  <a:pt x="96615" y="632501"/>
                </a:lnTo>
                <a:lnTo>
                  <a:pt x="116061" y="673669"/>
                </a:lnTo>
                <a:lnTo>
                  <a:pt x="137120" y="713893"/>
                </a:lnTo>
                <a:lnTo>
                  <a:pt x="159749" y="753132"/>
                </a:lnTo>
                <a:lnTo>
                  <a:pt x="183906" y="791344"/>
                </a:lnTo>
                <a:lnTo>
                  <a:pt x="209550" y="828487"/>
                </a:lnTo>
                <a:lnTo>
                  <a:pt x="236639" y="864520"/>
                </a:lnTo>
                <a:lnTo>
                  <a:pt x="265130" y="899400"/>
                </a:lnTo>
                <a:lnTo>
                  <a:pt x="294983" y="933087"/>
                </a:lnTo>
                <a:lnTo>
                  <a:pt x="326156" y="965537"/>
                </a:lnTo>
                <a:lnTo>
                  <a:pt x="358606" y="996709"/>
                </a:lnTo>
                <a:lnTo>
                  <a:pt x="392292" y="1026562"/>
                </a:lnTo>
                <a:lnTo>
                  <a:pt x="427173" y="1055054"/>
                </a:lnTo>
                <a:lnTo>
                  <a:pt x="463205" y="1082143"/>
                </a:lnTo>
                <a:lnTo>
                  <a:pt x="500348" y="1107787"/>
                </a:lnTo>
                <a:lnTo>
                  <a:pt x="538561" y="1131944"/>
                </a:lnTo>
                <a:lnTo>
                  <a:pt x="577800" y="1154573"/>
                </a:lnTo>
                <a:lnTo>
                  <a:pt x="618024" y="1175631"/>
                </a:lnTo>
                <a:lnTo>
                  <a:pt x="659192" y="1195078"/>
                </a:lnTo>
                <a:lnTo>
                  <a:pt x="701261" y="1212871"/>
                </a:lnTo>
                <a:lnTo>
                  <a:pt x="744191" y="1228968"/>
                </a:lnTo>
                <a:lnTo>
                  <a:pt x="787938" y="1243328"/>
                </a:lnTo>
                <a:lnTo>
                  <a:pt x="832462" y="1255909"/>
                </a:lnTo>
                <a:lnTo>
                  <a:pt x="877720" y="1266669"/>
                </a:lnTo>
                <a:lnTo>
                  <a:pt x="923671" y="1275566"/>
                </a:lnTo>
                <a:lnTo>
                  <a:pt x="970273" y="1282559"/>
                </a:lnTo>
                <a:lnTo>
                  <a:pt x="1017485" y="1287606"/>
                </a:lnTo>
                <a:lnTo>
                  <a:pt x="1065263" y="1290664"/>
                </a:lnTo>
                <a:lnTo>
                  <a:pt x="1076505" y="1290904"/>
                </a:lnTo>
                <a:lnTo>
                  <a:pt x="1076505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1169" y="823936"/>
            <a:ext cx="12081760" cy="15577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C59C58"/>
                </a:solidFill>
                <a:latin typeface="Gotham Bold"/>
                <a:cs typeface="Gotham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95059" y="4585540"/>
            <a:ext cx="14535785" cy="3995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Gotham_COV"/>
                <a:cs typeface="Gotham_COV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26447" y="10459254"/>
            <a:ext cx="3880485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Gotham Book"/>
                <a:cs typeface="Gotham Book"/>
              </a:defRPr>
            </a:lvl1pPr>
          </a:lstStyle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091" y="10458657"/>
            <a:ext cx="213359" cy="287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0" i="0">
                <a:solidFill>
                  <a:schemeClr val="tx1"/>
                </a:solidFill>
                <a:latin typeface="Gotham Bold"/>
                <a:cs typeface="Gotham Bold"/>
              </a:defRPr>
            </a:lvl1pPr>
          </a:lstStyle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5.png"/><Relationship Id="rId3" Type="http://schemas.openxmlformats.org/officeDocument/2006/relationships/image" Target="../media/image29.png"/><Relationship Id="rId21" Type="http://schemas.openxmlformats.org/officeDocument/2006/relationships/image" Target="../media/image48.em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47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19" Type="http://schemas.openxmlformats.org/officeDocument/2006/relationships/image" Target="../media/image44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1.png"/><Relationship Id="rId22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47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50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1.png"/><Relationship Id="rId10" Type="http://schemas.openxmlformats.org/officeDocument/2006/relationships/image" Target="../media/image35.png"/><Relationship Id="rId19" Type="http://schemas.openxmlformats.org/officeDocument/2006/relationships/image" Target="../media/image4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5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5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18" Type="http://schemas.openxmlformats.org/officeDocument/2006/relationships/image" Target="../media/image44.png"/><Relationship Id="rId3" Type="http://schemas.openxmlformats.org/officeDocument/2006/relationships/image" Target="../media/image30.png"/><Relationship Id="rId21" Type="http://schemas.openxmlformats.org/officeDocument/2006/relationships/diagramLayout" Target="../diagrams/layout1.xml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5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microsoft.com/office/2007/relationships/diagramDrawing" Target="../diagrams/drawing1.xml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diagramColors" Target="../diagrams/colors1.xml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Relationship Id="rId22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2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3559" y="3500839"/>
            <a:ext cx="6858000" cy="3336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5080" indent="-368935" algn="ctr">
              <a:lnSpc>
                <a:spcPct val="100499"/>
              </a:lnSpc>
              <a:spcBef>
                <a:spcPts val="95"/>
              </a:spcBef>
            </a:pPr>
            <a:r>
              <a:rPr lang="cs-CZ" sz="4800" b="1" dirty="0" err="1">
                <a:solidFill>
                  <a:schemeClr val="bg2">
                    <a:lumMod val="50000"/>
                  </a:schemeClr>
                </a:solidFill>
              </a:rPr>
              <a:t>Relative</a:t>
            </a:r>
            <a:r>
              <a:rPr lang="cs-CZ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800" b="1" dirty="0" err="1">
                <a:solidFill>
                  <a:schemeClr val="bg2">
                    <a:lumMod val="50000"/>
                  </a:schemeClr>
                </a:solidFill>
              </a:rPr>
              <a:t>Energy</a:t>
            </a:r>
            <a:r>
              <a:rPr lang="cs-CZ" sz="4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800" b="1" dirty="0" err="1">
                <a:solidFill>
                  <a:schemeClr val="bg2">
                    <a:lumMod val="50000"/>
                  </a:schemeClr>
                </a:solidFill>
              </a:rPr>
              <a:t>Deficiency</a:t>
            </a:r>
            <a:r>
              <a:rPr lang="cs-CZ" sz="4800" b="1" dirty="0">
                <a:solidFill>
                  <a:schemeClr val="bg2">
                    <a:lumMod val="50000"/>
                  </a:schemeClr>
                </a:solidFill>
              </a:rPr>
              <a:t> in sport</a:t>
            </a:r>
            <a:br>
              <a:rPr lang="cs-CZ" sz="9600" dirty="0"/>
            </a:br>
            <a:r>
              <a:rPr lang="cs-CZ" sz="9600" dirty="0"/>
              <a:t>RED-S</a:t>
            </a:r>
            <a:br>
              <a:rPr lang="cs-CZ" sz="9600" dirty="0"/>
            </a:br>
            <a:r>
              <a:rPr lang="cs-CZ" sz="2400" dirty="0"/>
              <a:t>MUDr. Mgr. Ester Hladíková </a:t>
            </a:r>
            <a:endParaRPr sz="660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126105" cy="1461770"/>
            <a:chOff x="0" y="0"/>
            <a:chExt cx="3126105" cy="1461770"/>
          </a:xfrm>
        </p:grpSpPr>
        <p:sp>
          <p:nvSpPr>
            <p:cNvPr id="4" name="object 4"/>
            <p:cNvSpPr/>
            <p:nvPr/>
          </p:nvSpPr>
          <p:spPr>
            <a:xfrm>
              <a:off x="871324" y="0"/>
              <a:ext cx="2254885" cy="238125"/>
            </a:xfrm>
            <a:custGeom>
              <a:avLst/>
              <a:gdLst/>
              <a:ahLst/>
              <a:cxnLst/>
              <a:rect l="l" t="t" r="r" b="b"/>
              <a:pathLst>
                <a:path w="2254885" h="238125">
                  <a:moveTo>
                    <a:pt x="2254737" y="0"/>
                  </a:moveTo>
                  <a:lnTo>
                    <a:pt x="0" y="0"/>
                  </a:lnTo>
                  <a:lnTo>
                    <a:pt x="0" y="237751"/>
                  </a:lnTo>
                  <a:lnTo>
                    <a:pt x="2254737" y="237751"/>
                  </a:lnTo>
                  <a:lnTo>
                    <a:pt x="225473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330960" cy="1461770"/>
            </a:xfrm>
            <a:custGeom>
              <a:avLst/>
              <a:gdLst/>
              <a:ahLst/>
              <a:cxnLst/>
              <a:rect l="l" t="t" r="r" b="b"/>
              <a:pathLst>
                <a:path w="1330960" h="1461770">
                  <a:moveTo>
                    <a:pt x="1330448" y="0"/>
                  </a:moveTo>
                  <a:lnTo>
                    <a:pt x="0" y="0"/>
                  </a:lnTo>
                  <a:lnTo>
                    <a:pt x="0" y="1461671"/>
                  </a:lnTo>
                  <a:lnTo>
                    <a:pt x="65569" y="1442423"/>
                  </a:lnTo>
                  <a:lnTo>
                    <a:pt x="109432" y="1427944"/>
                  </a:lnTo>
                  <a:lnTo>
                    <a:pt x="152804" y="1412410"/>
                  </a:lnTo>
                  <a:lnTo>
                    <a:pt x="195669" y="1395836"/>
                  </a:lnTo>
                  <a:lnTo>
                    <a:pt x="238013" y="1378237"/>
                  </a:lnTo>
                  <a:lnTo>
                    <a:pt x="279820" y="1359628"/>
                  </a:lnTo>
                  <a:lnTo>
                    <a:pt x="321075" y="1340025"/>
                  </a:lnTo>
                  <a:lnTo>
                    <a:pt x="361762" y="1319443"/>
                  </a:lnTo>
                  <a:lnTo>
                    <a:pt x="401867" y="1297897"/>
                  </a:lnTo>
                  <a:lnTo>
                    <a:pt x="441373" y="1275402"/>
                  </a:lnTo>
                  <a:lnTo>
                    <a:pt x="480267" y="1251974"/>
                  </a:lnTo>
                  <a:lnTo>
                    <a:pt x="518532" y="1227627"/>
                  </a:lnTo>
                  <a:lnTo>
                    <a:pt x="556154" y="1202378"/>
                  </a:lnTo>
                  <a:lnTo>
                    <a:pt x="593117" y="1176241"/>
                  </a:lnTo>
                  <a:lnTo>
                    <a:pt x="629405" y="1149232"/>
                  </a:lnTo>
                  <a:lnTo>
                    <a:pt x="665005" y="1121365"/>
                  </a:lnTo>
                  <a:lnTo>
                    <a:pt x="699899" y="1092657"/>
                  </a:lnTo>
                  <a:lnTo>
                    <a:pt x="734074" y="1063122"/>
                  </a:lnTo>
                  <a:lnTo>
                    <a:pt x="767513" y="1032775"/>
                  </a:lnTo>
                  <a:lnTo>
                    <a:pt x="800202" y="1001633"/>
                  </a:lnTo>
                  <a:lnTo>
                    <a:pt x="832126" y="969709"/>
                  </a:lnTo>
                  <a:lnTo>
                    <a:pt x="863268" y="937020"/>
                  </a:lnTo>
                  <a:lnTo>
                    <a:pt x="893615" y="903581"/>
                  </a:lnTo>
                  <a:lnTo>
                    <a:pt x="923150" y="869406"/>
                  </a:lnTo>
                  <a:lnTo>
                    <a:pt x="951858" y="834511"/>
                  </a:lnTo>
                  <a:lnTo>
                    <a:pt x="979725" y="798912"/>
                  </a:lnTo>
                  <a:lnTo>
                    <a:pt x="1006734" y="762624"/>
                  </a:lnTo>
                  <a:lnTo>
                    <a:pt x="1032871" y="725661"/>
                  </a:lnTo>
                  <a:lnTo>
                    <a:pt x="1058120" y="688039"/>
                  </a:lnTo>
                  <a:lnTo>
                    <a:pt x="1082467" y="649774"/>
                  </a:lnTo>
                  <a:lnTo>
                    <a:pt x="1105895" y="610880"/>
                  </a:lnTo>
                  <a:lnTo>
                    <a:pt x="1128390" y="571374"/>
                  </a:lnTo>
                  <a:lnTo>
                    <a:pt x="1149936" y="531269"/>
                  </a:lnTo>
                  <a:lnTo>
                    <a:pt x="1170518" y="490582"/>
                  </a:lnTo>
                  <a:lnTo>
                    <a:pt x="1190122" y="449327"/>
                  </a:lnTo>
                  <a:lnTo>
                    <a:pt x="1208730" y="407520"/>
                  </a:lnTo>
                  <a:lnTo>
                    <a:pt x="1226329" y="365176"/>
                  </a:lnTo>
                  <a:lnTo>
                    <a:pt x="1242904" y="322311"/>
                  </a:lnTo>
                  <a:lnTo>
                    <a:pt x="1258438" y="278939"/>
                  </a:lnTo>
                  <a:lnTo>
                    <a:pt x="1272916" y="235076"/>
                  </a:lnTo>
                  <a:lnTo>
                    <a:pt x="1286324" y="190737"/>
                  </a:lnTo>
                  <a:lnTo>
                    <a:pt x="1298646" y="145938"/>
                  </a:lnTo>
                  <a:lnTo>
                    <a:pt x="1309867" y="100693"/>
                  </a:lnTo>
                  <a:lnTo>
                    <a:pt x="1319972" y="55018"/>
                  </a:lnTo>
                  <a:lnTo>
                    <a:pt x="1328945" y="8928"/>
                  </a:lnTo>
                  <a:lnTo>
                    <a:pt x="1330448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113188" y="0"/>
            <a:ext cx="2254885" cy="238125"/>
          </a:xfrm>
          <a:custGeom>
            <a:avLst/>
            <a:gdLst/>
            <a:ahLst/>
            <a:cxnLst/>
            <a:rect l="l" t="t" r="r" b="b"/>
            <a:pathLst>
              <a:path w="2254884" h="238125">
                <a:moveTo>
                  <a:pt x="2254748" y="0"/>
                </a:moveTo>
                <a:lnTo>
                  <a:pt x="0" y="0"/>
                </a:lnTo>
                <a:lnTo>
                  <a:pt x="0" y="237751"/>
                </a:lnTo>
                <a:lnTo>
                  <a:pt x="2254748" y="237751"/>
                </a:lnTo>
                <a:lnTo>
                  <a:pt x="225474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97679" y="0"/>
            <a:ext cx="1127760" cy="379095"/>
          </a:xfrm>
          <a:custGeom>
            <a:avLst/>
            <a:gdLst/>
            <a:ahLst/>
            <a:cxnLst/>
            <a:rect l="l" t="t" r="r" b="b"/>
            <a:pathLst>
              <a:path w="1127759" h="379095">
                <a:moveTo>
                  <a:pt x="1127368" y="0"/>
                </a:moveTo>
                <a:lnTo>
                  <a:pt x="0" y="0"/>
                </a:lnTo>
                <a:lnTo>
                  <a:pt x="0" y="378606"/>
                </a:lnTo>
                <a:lnTo>
                  <a:pt x="1127368" y="378606"/>
                </a:lnTo>
                <a:lnTo>
                  <a:pt x="112736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9052" y="0"/>
            <a:ext cx="850900" cy="676275"/>
          </a:xfrm>
          <a:custGeom>
            <a:avLst/>
            <a:gdLst/>
            <a:ahLst/>
            <a:cxnLst/>
            <a:rect l="l" t="t" r="r" b="b"/>
            <a:pathLst>
              <a:path w="850900" h="676275">
                <a:moveTo>
                  <a:pt x="850707" y="0"/>
                </a:moveTo>
                <a:lnTo>
                  <a:pt x="0" y="0"/>
                </a:lnTo>
                <a:lnTo>
                  <a:pt x="0" y="675769"/>
                </a:lnTo>
                <a:lnTo>
                  <a:pt x="850707" y="675769"/>
                </a:lnTo>
                <a:lnTo>
                  <a:pt x="850707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069978"/>
            <a:ext cx="339725" cy="1323340"/>
          </a:xfrm>
          <a:custGeom>
            <a:avLst/>
            <a:gdLst/>
            <a:ahLst/>
            <a:cxnLst/>
            <a:rect l="l" t="t" r="r" b="b"/>
            <a:pathLst>
              <a:path w="339725" h="1323339">
                <a:moveTo>
                  <a:pt x="339623" y="0"/>
                </a:moveTo>
                <a:lnTo>
                  <a:pt x="0" y="0"/>
                </a:lnTo>
                <a:lnTo>
                  <a:pt x="0" y="1323320"/>
                </a:lnTo>
                <a:lnTo>
                  <a:pt x="339623" y="1323320"/>
                </a:lnTo>
                <a:lnTo>
                  <a:pt x="339623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1301" y="9549269"/>
            <a:ext cx="756689" cy="92639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5875587" y="9549266"/>
            <a:ext cx="31115" cy="929640"/>
            <a:chOff x="15875587" y="9549266"/>
            <a:chExt cx="31115" cy="929640"/>
          </a:xfrm>
        </p:grpSpPr>
        <p:sp>
          <p:nvSpPr>
            <p:cNvPr id="15" name="object 15"/>
            <p:cNvSpPr/>
            <p:nvPr/>
          </p:nvSpPr>
          <p:spPr>
            <a:xfrm>
              <a:off x="15875594" y="9549266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>
                  <a:moveTo>
                    <a:pt x="30941" y="0"/>
                  </a:moveTo>
                  <a:lnTo>
                    <a:pt x="0" y="0"/>
                  </a:lnTo>
                  <a:lnTo>
                    <a:pt x="0" y="320566"/>
                  </a:lnTo>
                  <a:lnTo>
                    <a:pt x="30941" y="299289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75587" y="10157999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>
                  <a:moveTo>
                    <a:pt x="30941" y="0"/>
                  </a:moveTo>
                  <a:lnTo>
                    <a:pt x="0" y="21758"/>
                  </a:lnTo>
                  <a:lnTo>
                    <a:pt x="0" y="320566"/>
                  </a:lnTo>
                  <a:lnTo>
                    <a:pt x="30941" y="32056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5587" y="9848555"/>
              <a:ext cx="31115" cy="331470"/>
            </a:xfrm>
            <a:custGeom>
              <a:avLst/>
              <a:gdLst/>
              <a:ahLst/>
              <a:cxnLst/>
              <a:rect l="l" t="t" r="r" b="b"/>
              <a:pathLst>
                <a:path w="31115" h="331470">
                  <a:moveTo>
                    <a:pt x="30941" y="0"/>
                  </a:moveTo>
                  <a:lnTo>
                    <a:pt x="0" y="21276"/>
                  </a:lnTo>
                  <a:lnTo>
                    <a:pt x="0" y="331204"/>
                  </a:lnTo>
                  <a:lnTo>
                    <a:pt x="30941" y="30944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093644" y="9551684"/>
            <a:ext cx="1163320" cy="259079"/>
            <a:chOff x="16093644" y="9551684"/>
            <a:chExt cx="1163320" cy="259079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3644" y="9627595"/>
              <a:ext cx="153764" cy="18035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267716" y="9551686"/>
              <a:ext cx="180975" cy="255904"/>
            </a:xfrm>
            <a:custGeom>
              <a:avLst/>
              <a:gdLst/>
              <a:ahLst/>
              <a:cxnLst/>
              <a:rect l="l" t="t" r="r" b="b"/>
              <a:pathLst>
                <a:path w="180975" h="255904">
                  <a:moveTo>
                    <a:pt x="113619" y="75913"/>
                  </a:moveTo>
                  <a:lnTo>
                    <a:pt x="67202" y="75913"/>
                  </a:lnTo>
                  <a:lnTo>
                    <a:pt x="0" y="255772"/>
                  </a:lnTo>
                  <a:lnTo>
                    <a:pt x="38668" y="255772"/>
                  </a:lnTo>
                  <a:lnTo>
                    <a:pt x="54144" y="213229"/>
                  </a:lnTo>
                  <a:lnTo>
                    <a:pt x="164925" y="213229"/>
                  </a:lnTo>
                  <a:lnTo>
                    <a:pt x="151917" y="178413"/>
                  </a:lnTo>
                  <a:lnTo>
                    <a:pt x="66720" y="178413"/>
                  </a:lnTo>
                  <a:lnTo>
                    <a:pt x="90405" y="113137"/>
                  </a:lnTo>
                  <a:lnTo>
                    <a:pt x="127527" y="113137"/>
                  </a:lnTo>
                  <a:lnTo>
                    <a:pt x="113619" y="75913"/>
                  </a:lnTo>
                  <a:close/>
                </a:path>
                <a:path w="180975" h="255904">
                  <a:moveTo>
                    <a:pt x="164925" y="213229"/>
                  </a:moveTo>
                  <a:lnTo>
                    <a:pt x="126666" y="213229"/>
                  </a:lnTo>
                  <a:lnTo>
                    <a:pt x="141660" y="255772"/>
                  </a:lnTo>
                  <a:lnTo>
                    <a:pt x="180821" y="255772"/>
                  </a:lnTo>
                  <a:lnTo>
                    <a:pt x="164925" y="213229"/>
                  </a:lnTo>
                  <a:close/>
                </a:path>
                <a:path w="180975" h="255904">
                  <a:moveTo>
                    <a:pt x="127527" y="113137"/>
                  </a:moveTo>
                  <a:lnTo>
                    <a:pt x="90405" y="113137"/>
                  </a:lnTo>
                  <a:lnTo>
                    <a:pt x="114101" y="178413"/>
                  </a:lnTo>
                  <a:lnTo>
                    <a:pt x="151917" y="178413"/>
                  </a:lnTo>
                  <a:lnTo>
                    <a:pt x="127527" y="113137"/>
                  </a:lnTo>
                  <a:close/>
                </a:path>
                <a:path w="180975" h="255904">
                  <a:moveTo>
                    <a:pt x="100562" y="0"/>
                  </a:moveTo>
                  <a:lnTo>
                    <a:pt x="58972" y="41579"/>
                  </a:lnTo>
                  <a:lnTo>
                    <a:pt x="74940" y="57537"/>
                  </a:lnTo>
                  <a:lnTo>
                    <a:pt x="122320" y="21758"/>
                  </a:lnTo>
                  <a:lnTo>
                    <a:pt x="100562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0297" y="9624691"/>
              <a:ext cx="342326" cy="1856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38726" y="9627595"/>
              <a:ext cx="156654" cy="1798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20040" y="9627595"/>
              <a:ext cx="153754" cy="1803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193139" y="9551684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>
                  <a:moveTo>
                    <a:pt x="50291" y="75913"/>
                  </a:moveTo>
                  <a:lnTo>
                    <a:pt x="13538" y="75913"/>
                  </a:lnTo>
                  <a:lnTo>
                    <a:pt x="13538" y="255772"/>
                  </a:lnTo>
                  <a:lnTo>
                    <a:pt x="50291" y="255772"/>
                  </a:lnTo>
                  <a:lnTo>
                    <a:pt x="50291" y="75913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085429" y="9860160"/>
            <a:ext cx="1457325" cy="258445"/>
            <a:chOff x="16085429" y="9860160"/>
            <a:chExt cx="1457325" cy="25844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5429" y="9932201"/>
              <a:ext cx="146498" cy="18566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6585" y="9932682"/>
              <a:ext cx="344253" cy="18566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626941" y="9932689"/>
              <a:ext cx="659130" cy="186055"/>
            </a:xfrm>
            <a:custGeom>
              <a:avLst/>
              <a:gdLst/>
              <a:ahLst/>
              <a:cxnLst/>
              <a:rect l="l" t="t" r="r" b="b"/>
              <a:pathLst>
                <a:path w="659130" h="186054">
                  <a:moveTo>
                    <a:pt x="148450" y="182765"/>
                  </a:moveTo>
                  <a:lnTo>
                    <a:pt x="100317" y="117983"/>
                  </a:lnTo>
                  <a:lnTo>
                    <a:pt x="98158" y="115074"/>
                  </a:lnTo>
                  <a:lnTo>
                    <a:pt x="107327" y="112268"/>
                  </a:lnTo>
                  <a:lnTo>
                    <a:pt x="115316" y="108254"/>
                  </a:lnTo>
                  <a:lnTo>
                    <a:pt x="138125" y="71755"/>
                  </a:lnTo>
                  <a:lnTo>
                    <a:pt x="138772" y="61404"/>
                  </a:lnTo>
                  <a:lnTo>
                    <a:pt x="137706" y="48717"/>
                  </a:lnTo>
                  <a:lnTo>
                    <a:pt x="134620" y="37719"/>
                  </a:lnTo>
                  <a:lnTo>
                    <a:pt x="134543" y="37414"/>
                  </a:lnTo>
                  <a:lnTo>
                    <a:pt x="103111" y="6896"/>
                  </a:lnTo>
                  <a:lnTo>
                    <a:pt x="101536" y="6515"/>
                  </a:lnTo>
                  <a:lnTo>
                    <a:pt x="101536" y="54152"/>
                  </a:lnTo>
                  <a:lnTo>
                    <a:pt x="101536" y="69151"/>
                  </a:lnTo>
                  <a:lnTo>
                    <a:pt x="99123" y="74942"/>
                  </a:lnTo>
                  <a:lnTo>
                    <a:pt x="89458" y="83654"/>
                  </a:lnTo>
                  <a:lnTo>
                    <a:pt x="82194" y="85585"/>
                  </a:lnTo>
                  <a:lnTo>
                    <a:pt x="36753" y="85585"/>
                  </a:lnTo>
                  <a:lnTo>
                    <a:pt x="36753" y="37719"/>
                  </a:lnTo>
                  <a:lnTo>
                    <a:pt x="82677" y="37719"/>
                  </a:lnTo>
                  <a:lnTo>
                    <a:pt x="89458" y="39649"/>
                  </a:lnTo>
                  <a:lnTo>
                    <a:pt x="99123" y="48348"/>
                  </a:lnTo>
                  <a:lnTo>
                    <a:pt x="101536" y="54152"/>
                  </a:lnTo>
                  <a:lnTo>
                    <a:pt x="101536" y="6515"/>
                  </a:lnTo>
                  <a:lnTo>
                    <a:pt x="91059" y="3911"/>
                  </a:lnTo>
                  <a:lnTo>
                    <a:pt x="77355" y="2908"/>
                  </a:lnTo>
                  <a:lnTo>
                    <a:pt x="0" y="2908"/>
                  </a:lnTo>
                  <a:lnTo>
                    <a:pt x="0" y="182765"/>
                  </a:lnTo>
                  <a:lnTo>
                    <a:pt x="36753" y="182765"/>
                  </a:lnTo>
                  <a:lnTo>
                    <a:pt x="36753" y="117983"/>
                  </a:lnTo>
                  <a:lnTo>
                    <a:pt x="57061" y="117983"/>
                  </a:lnTo>
                  <a:lnTo>
                    <a:pt x="103479" y="182765"/>
                  </a:lnTo>
                  <a:lnTo>
                    <a:pt x="148450" y="182765"/>
                  </a:lnTo>
                  <a:close/>
                </a:path>
                <a:path w="659130" h="186054">
                  <a:moveTo>
                    <a:pt x="292036" y="2908"/>
                  </a:moveTo>
                  <a:lnTo>
                    <a:pt x="151828" y="2908"/>
                  </a:lnTo>
                  <a:lnTo>
                    <a:pt x="151828" y="37198"/>
                  </a:lnTo>
                  <a:lnTo>
                    <a:pt x="203555" y="37198"/>
                  </a:lnTo>
                  <a:lnTo>
                    <a:pt x="203555" y="181978"/>
                  </a:lnTo>
                  <a:lnTo>
                    <a:pt x="240309" y="181978"/>
                  </a:lnTo>
                  <a:lnTo>
                    <a:pt x="240309" y="37198"/>
                  </a:lnTo>
                  <a:lnTo>
                    <a:pt x="292036" y="37198"/>
                  </a:lnTo>
                  <a:lnTo>
                    <a:pt x="292036" y="2908"/>
                  </a:lnTo>
                  <a:close/>
                </a:path>
                <a:path w="659130" h="186054">
                  <a:moveTo>
                    <a:pt x="491236" y="92837"/>
                  </a:moveTo>
                  <a:lnTo>
                    <a:pt x="489546" y="73990"/>
                  </a:lnTo>
                  <a:lnTo>
                    <a:pt x="489521" y="73774"/>
                  </a:lnTo>
                  <a:lnTo>
                    <a:pt x="484466" y="56642"/>
                  </a:lnTo>
                  <a:lnTo>
                    <a:pt x="484416" y="56451"/>
                  </a:lnTo>
                  <a:lnTo>
                    <a:pt x="475983" y="40817"/>
                  </a:lnTo>
                  <a:lnTo>
                    <a:pt x="471004" y="34810"/>
                  </a:lnTo>
                  <a:lnTo>
                    <a:pt x="464172" y="26593"/>
                  </a:lnTo>
                  <a:lnTo>
                    <a:pt x="454012" y="18249"/>
                  </a:lnTo>
                  <a:lnTo>
                    <a:pt x="454012" y="92837"/>
                  </a:lnTo>
                  <a:lnTo>
                    <a:pt x="453021" y="104902"/>
                  </a:lnTo>
                  <a:lnTo>
                    <a:pt x="429336" y="141681"/>
                  </a:lnTo>
                  <a:lnTo>
                    <a:pt x="397459" y="150850"/>
                  </a:lnTo>
                  <a:lnTo>
                    <a:pt x="385660" y="149847"/>
                  </a:lnTo>
                  <a:lnTo>
                    <a:pt x="349846" y="125603"/>
                  </a:lnTo>
                  <a:lnTo>
                    <a:pt x="340880" y="92837"/>
                  </a:lnTo>
                  <a:lnTo>
                    <a:pt x="341871" y="80759"/>
                  </a:lnTo>
                  <a:lnTo>
                    <a:pt x="365353" y="43992"/>
                  </a:lnTo>
                  <a:lnTo>
                    <a:pt x="397459" y="34810"/>
                  </a:lnTo>
                  <a:lnTo>
                    <a:pt x="409232" y="35814"/>
                  </a:lnTo>
                  <a:lnTo>
                    <a:pt x="445046" y="60058"/>
                  </a:lnTo>
                  <a:lnTo>
                    <a:pt x="454012" y="92837"/>
                  </a:lnTo>
                  <a:lnTo>
                    <a:pt x="454012" y="18249"/>
                  </a:lnTo>
                  <a:lnTo>
                    <a:pt x="449935" y="14897"/>
                  </a:lnTo>
                  <a:lnTo>
                    <a:pt x="434073" y="6591"/>
                  </a:lnTo>
                  <a:lnTo>
                    <a:pt x="416572" y="1638"/>
                  </a:lnTo>
                  <a:lnTo>
                    <a:pt x="397459" y="0"/>
                  </a:lnTo>
                  <a:lnTo>
                    <a:pt x="378320" y="1638"/>
                  </a:lnTo>
                  <a:lnTo>
                    <a:pt x="330720" y="26593"/>
                  </a:lnTo>
                  <a:lnTo>
                    <a:pt x="310819" y="56451"/>
                  </a:lnTo>
                  <a:lnTo>
                    <a:pt x="310718" y="56642"/>
                  </a:lnTo>
                  <a:lnTo>
                    <a:pt x="305828" y="73774"/>
                  </a:lnTo>
                  <a:lnTo>
                    <a:pt x="305765" y="73990"/>
                  </a:lnTo>
                  <a:lnTo>
                    <a:pt x="304126" y="92837"/>
                  </a:lnTo>
                  <a:lnTo>
                    <a:pt x="319024" y="144919"/>
                  </a:lnTo>
                  <a:lnTo>
                    <a:pt x="360819" y="179082"/>
                  </a:lnTo>
                  <a:lnTo>
                    <a:pt x="397459" y="185674"/>
                  </a:lnTo>
                  <a:lnTo>
                    <a:pt x="416572" y="184035"/>
                  </a:lnTo>
                  <a:lnTo>
                    <a:pt x="434073" y="179082"/>
                  </a:lnTo>
                  <a:lnTo>
                    <a:pt x="449935" y="170776"/>
                  </a:lnTo>
                  <a:lnTo>
                    <a:pt x="464172" y="159067"/>
                  </a:lnTo>
                  <a:lnTo>
                    <a:pt x="471004" y="150850"/>
                  </a:lnTo>
                  <a:lnTo>
                    <a:pt x="475945" y="144919"/>
                  </a:lnTo>
                  <a:lnTo>
                    <a:pt x="484416" y="129222"/>
                  </a:lnTo>
                  <a:lnTo>
                    <a:pt x="489521" y="111887"/>
                  </a:lnTo>
                  <a:lnTo>
                    <a:pt x="491236" y="92837"/>
                  </a:lnTo>
                  <a:close/>
                </a:path>
                <a:path w="659130" h="186054">
                  <a:moveTo>
                    <a:pt x="659015" y="2908"/>
                  </a:moveTo>
                  <a:lnTo>
                    <a:pt x="620344" y="2908"/>
                  </a:lnTo>
                  <a:lnTo>
                    <a:pt x="576338" y="139255"/>
                  </a:lnTo>
                  <a:lnTo>
                    <a:pt x="533311" y="2908"/>
                  </a:lnTo>
                  <a:lnTo>
                    <a:pt x="494626" y="2908"/>
                  </a:lnTo>
                  <a:lnTo>
                    <a:pt x="553135" y="182765"/>
                  </a:lnTo>
                  <a:lnTo>
                    <a:pt x="599554" y="182765"/>
                  </a:lnTo>
                  <a:lnTo>
                    <a:pt x="659015" y="2908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06274" y="9935589"/>
              <a:ext cx="153754" cy="1803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479373" y="9860160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>
                  <a:moveTo>
                    <a:pt x="49799" y="75432"/>
                  </a:moveTo>
                  <a:lnTo>
                    <a:pt x="13057" y="75432"/>
                  </a:lnTo>
                  <a:lnTo>
                    <a:pt x="13057" y="255290"/>
                  </a:lnTo>
                  <a:lnTo>
                    <a:pt x="49799" y="255290"/>
                  </a:lnTo>
                  <a:lnTo>
                    <a:pt x="49799" y="75432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6083007" y="10240676"/>
            <a:ext cx="1397000" cy="186055"/>
            <a:chOff x="16083007" y="10240676"/>
            <a:chExt cx="1397000" cy="186055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3007" y="10240676"/>
              <a:ext cx="365055" cy="18566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80447" y="10243318"/>
              <a:ext cx="121285" cy="180340"/>
            </a:xfrm>
            <a:custGeom>
              <a:avLst/>
              <a:gdLst/>
              <a:ahLst/>
              <a:cxnLst/>
              <a:rect l="l" t="t" r="r" b="b"/>
              <a:pathLst>
                <a:path w="121284" h="180340">
                  <a:moveTo>
                    <a:pt x="120878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72390"/>
                  </a:lnTo>
                  <a:lnTo>
                    <a:pt x="0" y="106680"/>
                  </a:lnTo>
                  <a:lnTo>
                    <a:pt x="0" y="144780"/>
                  </a:lnTo>
                  <a:lnTo>
                    <a:pt x="0" y="180340"/>
                  </a:lnTo>
                  <a:lnTo>
                    <a:pt x="120878" y="180340"/>
                  </a:lnTo>
                  <a:lnTo>
                    <a:pt x="120878" y="144780"/>
                  </a:lnTo>
                  <a:lnTo>
                    <a:pt x="36741" y="144780"/>
                  </a:lnTo>
                  <a:lnTo>
                    <a:pt x="36741" y="106680"/>
                  </a:lnTo>
                  <a:lnTo>
                    <a:pt x="114109" y="106680"/>
                  </a:lnTo>
                  <a:lnTo>
                    <a:pt x="114109" y="72390"/>
                  </a:lnTo>
                  <a:lnTo>
                    <a:pt x="36741" y="72390"/>
                  </a:lnTo>
                  <a:lnTo>
                    <a:pt x="36741" y="35560"/>
                  </a:lnTo>
                  <a:lnTo>
                    <a:pt x="120878" y="35560"/>
                  </a:lnTo>
                  <a:lnTo>
                    <a:pt x="120878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24047" y="10243578"/>
              <a:ext cx="153764" cy="18034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798112" y="10243584"/>
              <a:ext cx="140335" cy="179070"/>
            </a:xfrm>
            <a:custGeom>
              <a:avLst/>
              <a:gdLst/>
              <a:ahLst/>
              <a:cxnLst/>
              <a:rect l="l" t="t" r="r" b="b"/>
              <a:pathLst>
                <a:path w="140334" h="179070">
                  <a:moveTo>
                    <a:pt x="140208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51727" y="34290"/>
                  </a:lnTo>
                  <a:lnTo>
                    <a:pt x="51727" y="179070"/>
                  </a:lnTo>
                  <a:lnTo>
                    <a:pt x="88480" y="179070"/>
                  </a:lnTo>
                  <a:lnTo>
                    <a:pt x="88480" y="34290"/>
                  </a:lnTo>
                  <a:lnTo>
                    <a:pt x="140208" y="34290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60572" y="10243578"/>
              <a:ext cx="147953" cy="1822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40918" y="10243570"/>
              <a:ext cx="338933" cy="179872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502447" y="9562587"/>
            <a:ext cx="5143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29"/>
              </a:lnSpc>
              <a:spcBef>
                <a:spcPts val="100"/>
              </a:spcBef>
              <a:tabLst>
                <a:tab pos="1377950" algn="l"/>
              </a:tabLst>
            </a:pPr>
            <a:r>
              <a:rPr sz="3150" spc="215" dirty="0">
                <a:latin typeface="Gotham Book"/>
                <a:cs typeface="Gotham Book"/>
              </a:rPr>
              <a:t>HIGH</a:t>
            </a:r>
            <a:r>
              <a:rPr sz="3150" dirty="0">
                <a:latin typeface="Gotham Book"/>
                <a:cs typeface="Gotham Book"/>
              </a:rPr>
              <a:t>	</a:t>
            </a:r>
            <a:r>
              <a:rPr sz="3150" spc="295" dirty="0">
                <a:latin typeface="Gotham Book"/>
                <a:cs typeface="Gotham Book"/>
              </a:rPr>
              <a:t>PERFORMANCE </a:t>
            </a:r>
            <a:endParaRPr sz="3150">
              <a:latin typeface="Gotham Book"/>
              <a:cs typeface="Gotham Book"/>
            </a:endParaRPr>
          </a:p>
          <a:p>
            <a:pPr algn="ctr">
              <a:lnSpc>
                <a:spcPts val="3729"/>
              </a:lnSpc>
            </a:pPr>
            <a:r>
              <a:rPr sz="3150" spc="285" dirty="0">
                <a:latin typeface="Gotham Bold"/>
                <a:cs typeface="Gotham Bold"/>
              </a:rPr>
              <a:t>PROGRAM </a:t>
            </a:r>
            <a:endParaRPr sz="3150">
              <a:latin typeface="Gotham Bold"/>
              <a:cs typeface="Gotham 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42450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09">
                <a:moveTo>
                  <a:pt x="0" y="0"/>
                </a:moveTo>
                <a:lnTo>
                  <a:pt x="0" y="1209889"/>
                </a:lnTo>
              </a:path>
            </a:pathLst>
          </a:custGeom>
          <a:ln w="33349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697984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09">
                <a:moveTo>
                  <a:pt x="0" y="0"/>
                </a:moveTo>
                <a:lnTo>
                  <a:pt x="0" y="1209889"/>
                </a:lnTo>
              </a:path>
            </a:pathLst>
          </a:custGeom>
          <a:ln w="33349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2522166" y="9544892"/>
            <a:ext cx="944244" cy="641350"/>
            <a:chOff x="2522166" y="9544892"/>
            <a:chExt cx="944244" cy="641350"/>
          </a:xfrm>
        </p:grpSpPr>
        <p:sp>
          <p:nvSpPr>
            <p:cNvPr id="42" name="object 42"/>
            <p:cNvSpPr/>
            <p:nvPr/>
          </p:nvSpPr>
          <p:spPr>
            <a:xfrm>
              <a:off x="2533807" y="9864118"/>
              <a:ext cx="920750" cy="309880"/>
            </a:xfrm>
            <a:custGeom>
              <a:avLst/>
              <a:gdLst/>
              <a:ahLst/>
              <a:cxnLst/>
              <a:rect l="l" t="t" r="r" b="b"/>
              <a:pathLst>
                <a:path w="920750" h="309879">
                  <a:moveTo>
                    <a:pt x="920547" y="0"/>
                  </a:moveTo>
                  <a:lnTo>
                    <a:pt x="0" y="0"/>
                  </a:lnTo>
                  <a:lnTo>
                    <a:pt x="0" y="309655"/>
                  </a:lnTo>
                  <a:lnTo>
                    <a:pt x="920547" y="309655"/>
                  </a:lnTo>
                  <a:lnTo>
                    <a:pt x="92054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34778" y="9556795"/>
              <a:ext cx="459740" cy="617220"/>
            </a:xfrm>
            <a:custGeom>
              <a:avLst/>
              <a:gdLst/>
              <a:ahLst/>
              <a:cxnLst/>
              <a:rect l="l" t="t" r="r" b="b"/>
              <a:pathLst>
                <a:path w="459739" h="617220">
                  <a:moveTo>
                    <a:pt x="0" y="0"/>
                  </a:moveTo>
                  <a:lnTo>
                    <a:pt x="0" y="616975"/>
                  </a:lnTo>
                  <a:lnTo>
                    <a:pt x="459326" y="307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30066" y="9552792"/>
              <a:ext cx="929005" cy="625475"/>
            </a:xfrm>
            <a:custGeom>
              <a:avLst/>
              <a:gdLst/>
              <a:ahLst/>
              <a:cxnLst/>
              <a:rect l="l" t="t" r="r" b="b"/>
              <a:pathLst>
                <a:path w="929004" h="625475">
                  <a:moveTo>
                    <a:pt x="0" y="0"/>
                  </a:moveTo>
                  <a:lnTo>
                    <a:pt x="928390" y="0"/>
                  </a:lnTo>
                  <a:lnTo>
                    <a:pt x="928390" y="624944"/>
                  </a:lnTo>
                  <a:lnTo>
                    <a:pt x="0" y="624944"/>
                  </a:lnTo>
                  <a:lnTo>
                    <a:pt x="0" y="0"/>
                  </a:lnTo>
                  <a:close/>
                </a:path>
              </a:pathLst>
            </a:custGeom>
            <a:ln w="15800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2572108" y="10256915"/>
            <a:ext cx="844550" cy="389255"/>
            <a:chOff x="2572108" y="10256915"/>
            <a:chExt cx="844550" cy="389255"/>
          </a:xfrm>
        </p:grpSpPr>
        <p:sp>
          <p:nvSpPr>
            <p:cNvPr id="46" name="object 46"/>
            <p:cNvSpPr/>
            <p:nvPr/>
          </p:nvSpPr>
          <p:spPr>
            <a:xfrm>
              <a:off x="2716503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8"/>
                  </a:lnTo>
                  <a:lnTo>
                    <a:pt x="54584" y="25727"/>
                  </a:lnTo>
                  <a:lnTo>
                    <a:pt x="25724" y="54590"/>
                  </a:lnTo>
                  <a:lnTo>
                    <a:pt x="6797" y="91189"/>
                  </a:lnTo>
                  <a:lnTo>
                    <a:pt x="0" y="133325"/>
                  </a:lnTo>
                  <a:lnTo>
                    <a:pt x="6797" y="175466"/>
                  </a:lnTo>
                  <a:lnTo>
                    <a:pt x="25625" y="211867"/>
                  </a:lnTo>
                  <a:lnTo>
                    <a:pt x="54584" y="240909"/>
                  </a:lnTo>
                  <a:lnTo>
                    <a:pt x="91180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63" y="22219"/>
                  </a:moveTo>
                  <a:lnTo>
                    <a:pt x="133315" y="22219"/>
                  </a:lnTo>
                  <a:lnTo>
                    <a:pt x="176552" y="30952"/>
                  </a:lnTo>
                  <a:lnTo>
                    <a:pt x="211870" y="54766"/>
                  </a:lnTo>
                  <a:lnTo>
                    <a:pt x="235687" y="90083"/>
                  </a:lnTo>
                  <a:lnTo>
                    <a:pt x="244421" y="133325"/>
                  </a:lnTo>
                  <a:lnTo>
                    <a:pt x="235687" y="176565"/>
                  </a:lnTo>
                  <a:lnTo>
                    <a:pt x="211870" y="211867"/>
                  </a:lnTo>
                  <a:lnTo>
                    <a:pt x="176552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05336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72" y="6798"/>
                  </a:lnTo>
                  <a:lnTo>
                    <a:pt x="54575" y="25727"/>
                  </a:lnTo>
                  <a:lnTo>
                    <a:pt x="25718" y="54590"/>
                  </a:lnTo>
                  <a:lnTo>
                    <a:pt x="6795" y="91189"/>
                  </a:lnTo>
                  <a:lnTo>
                    <a:pt x="0" y="133325"/>
                  </a:lnTo>
                  <a:lnTo>
                    <a:pt x="6795" y="175466"/>
                  </a:lnTo>
                  <a:lnTo>
                    <a:pt x="25619" y="211867"/>
                  </a:lnTo>
                  <a:lnTo>
                    <a:pt x="54575" y="240909"/>
                  </a:lnTo>
                  <a:lnTo>
                    <a:pt x="91172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63" y="22219"/>
                  </a:moveTo>
                  <a:lnTo>
                    <a:pt x="133315" y="22219"/>
                  </a:lnTo>
                  <a:lnTo>
                    <a:pt x="176560" y="30952"/>
                  </a:lnTo>
                  <a:lnTo>
                    <a:pt x="211873" y="54766"/>
                  </a:lnTo>
                  <a:lnTo>
                    <a:pt x="235681" y="90083"/>
                  </a:lnTo>
                  <a:lnTo>
                    <a:pt x="244411" y="133325"/>
                  </a:lnTo>
                  <a:lnTo>
                    <a:pt x="235681" y="176565"/>
                  </a:lnTo>
                  <a:lnTo>
                    <a:pt x="211873" y="211867"/>
                  </a:lnTo>
                  <a:lnTo>
                    <a:pt x="176560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72108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294" y="0"/>
                  </a:moveTo>
                  <a:lnTo>
                    <a:pt x="91157" y="6794"/>
                  </a:lnTo>
                  <a:lnTo>
                    <a:pt x="54566" y="25713"/>
                  </a:lnTo>
                  <a:lnTo>
                    <a:pt x="25713" y="54566"/>
                  </a:lnTo>
                  <a:lnTo>
                    <a:pt x="6794" y="91157"/>
                  </a:lnTo>
                  <a:lnTo>
                    <a:pt x="0" y="133294"/>
                  </a:lnTo>
                  <a:lnTo>
                    <a:pt x="6794" y="175429"/>
                  </a:lnTo>
                  <a:lnTo>
                    <a:pt x="25626" y="211856"/>
                  </a:lnTo>
                  <a:lnTo>
                    <a:pt x="54566" y="240885"/>
                  </a:lnTo>
                  <a:lnTo>
                    <a:pt x="91157" y="259812"/>
                  </a:lnTo>
                  <a:lnTo>
                    <a:pt x="133294" y="266609"/>
                  </a:lnTo>
                  <a:lnTo>
                    <a:pt x="175429" y="259812"/>
                  </a:lnTo>
                  <a:lnTo>
                    <a:pt x="205248" y="244390"/>
                  </a:lnTo>
                  <a:lnTo>
                    <a:pt x="133294" y="244390"/>
                  </a:lnTo>
                  <a:lnTo>
                    <a:pt x="90048" y="235661"/>
                  </a:lnTo>
                  <a:lnTo>
                    <a:pt x="54743" y="211856"/>
                  </a:lnTo>
                  <a:lnTo>
                    <a:pt x="30944" y="176543"/>
                  </a:lnTo>
                  <a:lnTo>
                    <a:pt x="22219" y="133294"/>
                  </a:lnTo>
                  <a:lnTo>
                    <a:pt x="30944" y="90070"/>
                  </a:lnTo>
                  <a:lnTo>
                    <a:pt x="54743" y="54762"/>
                  </a:lnTo>
                  <a:lnTo>
                    <a:pt x="90048" y="30951"/>
                  </a:lnTo>
                  <a:lnTo>
                    <a:pt x="133294" y="22219"/>
                  </a:lnTo>
                  <a:lnTo>
                    <a:pt x="205266" y="22219"/>
                  </a:lnTo>
                  <a:lnTo>
                    <a:pt x="175429" y="6794"/>
                  </a:lnTo>
                  <a:lnTo>
                    <a:pt x="133294" y="0"/>
                  </a:lnTo>
                  <a:close/>
                </a:path>
                <a:path w="266700" h="266700">
                  <a:moveTo>
                    <a:pt x="205266" y="22219"/>
                  </a:moveTo>
                  <a:lnTo>
                    <a:pt x="133294" y="22219"/>
                  </a:lnTo>
                  <a:lnTo>
                    <a:pt x="176539" y="30951"/>
                  </a:lnTo>
                  <a:lnTo>
                    <a:pt x="211852" y="54762"/>
                  </a:lnTo>
                  <a:lnTo>
                    <a:pt x="235660" y="90070"/>
                  </a:lnTo>
                  <a:lnTo>
                    <a:pt x="244390" y="133294"/>
                  </a:lnTo>
                  <a:lnTo>
                    <a:pt x="235660" y="176543"/>
                  </a:lnTo>
                  <a:lnTo>
                    <a:pt x="211852" y="211856"/>
                  </a:lnTo>
                  <a:lnTo>
                    <a:pt x="176539" y="235661"/>
                  </a:lnTo>
                  <a:lnTo>
                    <a:pt x="133294" y="244390"/>
                  </a:lnTo>
                  <a:lnTo>
                    <a:pt x="205248" y="244390"/>
                  </a:lnTo>
                  <a:lnTo>
                    <a:pt x="212025" y="240885"/>
                  </a:lnTo>
                  <a:lnTo>
                    <a:pt x="240885" y="212025"/>
                  </a:lnTo>
                  <a:lnTo>
                    <a:pt x="259812" y="175429"/>
                  </a:lnTo>
                  <a:lnTo>
                    <a:pt x="266609" y="133294"/>
                  </a:lnTo>
                  <a:lnTo>
                    <a:pt x="259812" y="91157"/>
                  </a:lnTo>
                  <a:lnTo>
                    <a:pt x="240987" y="54762"/>
                  </a:lnTo>
                  <a:lnTo>
                    <a:pt x="240885" y="54566"/>
                  </a:lnTo>
                  <a:lnTo>
                    <a:pt x="212025" y="25713"/>
                  </a:lnTo>
                  <a:lnTo>
                    <a:pt x="205266" y="22219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60935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4" y="259812"/>
                  </a:lnTo>
                  <a:lnTo>
                    <a:pt x="205273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91" y="22219"/>
                  </a:lnTo>
                  <a:lnTo>
                    <a:pt x="175454" y="6794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91" y="22219"/>
                  </a:moveTo>
                  <a:lnTo>
                    <a:pt x="133315" y="22219"/>
                  </a:lnTo>
                  <a:lnTo>
                    <a:pt x="176551" y="30951"/>
                  </a:lnTo>
                  <a:lnTo>
                    <a:pt x="211865" y="54762"/>
                  </a:lnTo>
                  <a:lnTo>
                    <a:pt x="235678" y="90070"/>
                  </a:lnTo>
                  <a:lnTo>
                    <a:pt x="244411" y="133294"/>
                  </a:lnTo>
                  <a:lnTo>
                    <a:pt x="235678" y="176543"/>
                  </a:lnTo>
                  <a:lnTo>
                    <a:pt x="211865" y="211856"/>
                  </a:lnTo>
                  <a:lnTo>
                    <a:pt x="176551" y="235661"/>
                  </a:lnTo>
                  <a:lnTo>
                    <a:pt x="133315" y="244390"/>
                  </a:lnTo>
                  <a:lnTo>
                    <a:pt x="205273" y="244390"/>
                  </a:lnTo>
                  <a:lnTo>
                    <a:pt x="212051" y="240885"/>
                  </a:lnTo>
                  <a:lnTo>
                    <a:pt x="240909" y="212025"/>
                  </a:lnTo>
                  <a:lnTo>
                    <a:pt x="259834" y="175429"/>
                  </a:lnTo>
                  <a:lnTo>
                    <a:pt x="266630" y="133294"/>
                  </a:lnTo>
                  <a:lnTo>
                    <a:pt x="259834" y="91157"/>
                  </a:lnTo>
                  <a:lnTo>
                    <a:pt x="241011" y="54762"/>
                  </a:lnTo>
                  <a:lnTo>
                    <a:pt x="240909" y="54566"/>
                  </a:lnTo>
                  <a:lnTo>
                    <a:pt x="212051" y="25713"/>
                  </a:lnTo>
                  <a:lnTo>
                    <a:pt x="205291" y="22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49752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6" y="259812"/>
                  </a:lnTo>
                  <a:lnTo>
                    <a:pt x="205271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89" y="22219"/>
                  </a:lnTo>
                  <a:lnTo>
                    <a:pt x="175456" y="6794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89" y="22219"/>
                  </a:moveTo>
                  <a:lnTo>
                    <a:pt x="133315" y="22219"/>
                  </a:lnTo>
                  <a:lnTo>
                    <a:pt x="176560" y="30951"/>
                  </a:lnTo>
                  <a:lnTo>
                    <a:pt x="211873" y="54762"/>
                  </a:lnTo>
                  <a:lnTo>
                    <a:pt x="235681" y="90070"/>
                  </a:lnTo>
                  <a:lnTo>
                    <a:pt x="244411" y="133294"/>
                  </a:lnTo>
                  <a:lnTo>
                    <a:pt x="235681" y="176543"/>
                  </a:lnTo>
                  <a:lnTo>
                    <a:pt x="211873" y="211856"/>
                  </a:lnTo>
                  <a:lnTo>
                    <a:pt x="176560" y="235661"/>
                  </a:lnTo>
                  <a:lnTo>
                    <a:pt x="133315" y="244390"/>
                  </a:lnTo>
                  <a:lnTo>
                    <a:pt x="205271" y="244390"/>
                  </a:lnTo>
                  <a:lnTo>
                    <a:pt x="212048" y="240885"/>
                  </a:lnTo>
                  <a:lnTo>
                    <a:pt x="240898" y="212025"/>
                  </a:lnTo>
                  <a:lnTo>
                    <a:pt x="259816" y="175429"/>
                  </a:lnTo>
                  <a:lnTo>
                    <a:pt x="266609" y="133294"/>
                  </a:lnTo>
                  <a:lnTo>
                    <a:pt x="259816" y="91157"/>
                  </a:lnTo>
                  <a:lnTo>
                    <a:pt x="241000" y="54762"/>
                  </a:lnTo>
                  <a:lnTo>
                    <a:pt x="240898" y="54566"/>
                  </a:lnTo>
                  <a:lnTo>
                    <a:pt x="212048" y="25713"/>
                  </a:lnTo>
                  <a:lnTo>
                    <a:pt x="205289" y="22219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16503" y="10494459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30" h="30479">
                  <a:moveTo>
                    <a:pt x="23674" y="0"/>
                  </a:moveTo>
                  <a:lnTo>
                    <a:pt x="649" y="4701"/>
                  </a:lnTo>
                  <a:lnTo>
                    <a:pt x="240" y="9067"/>
                  </a:lnTo>
                  <a:lnTo>
                    <a:pt x="0" y="13507"/>
                  </a:lnTo>
                  <a:lnTo>
                    <a:pt x="0" y="22009"/>
                  </a:lnTo>
                  <a:lnTo>
                    <a:pt x="178" y="25999"/>
                  </a:lnTo>
                  <a:lnTo>
                    <a:pt x="534" y="29936"/>
                  </a:lnTo>
                  <a:lnTo>
                    <a:pt x="22501" y="25936"/>
                  </a:lnTo>
                  <a:lnTo>
                    <a:pt x="22323" y="23308"/>
                  </a:lnTo>
                  <a:lnTo>
                    <a:pt x="22219" y="20659"/>
                  </a:lnTo>
                  <a:lnTo>
                    <a:pt x="22219" y="11842"/>
                  </a:lnTo>
                  <a:lnTo>
                    <a:pt x="22721" y="5842"/>
                  </a:lnTo>
                  <a:lnTo>
                    <a:pt x="23674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05478" y="10379572"/>
              <a:ext cx="168434" cy="14535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849816" y="10379113"/>
              <a:ext cx="36195" cy="28575"/>
            </a:xfrm>
            <a:custGeom>
              <a:avLst/>
              <a:gdLst/>
              <a:ahLst/>
              <a:cxnLst/>
              <a:rect l="l" t="t" r="r" b="b"/>
              <a:pathLst>
                <a:path w="36194" h="28575">
                  <a:moveTo>
                    <a:pt x="3130" y="0"/>
                  </a:moveTo>
                  <a:lnTo>
                    <a:pt x="0" y="0"/>
                  </a:lnTo>
                  <a:lnTo>
                    <a:pt x="10010" y="22679"/>
                  </a:lnTo>
                  <a:lnTo>
                    <a:pt x="16710" y="23478"/>
                  </a:lnTo>
                  <a:lnTo>
                    <a:pt x="23282" y="24672"/>
                  </a:lnTo>
                  <a:lnTo>
                    <a:pt x="29711" y="26246"/>
                  </a:lnTo>
                  <a:lnTo>
                    <a:pt x="35988" y="28187"/>
                  </a:lnTo>
                  <a:lnTo>
                    <a:pt x="35098" y="4670"/>
                  </a:lnTo>
                  <a:lnTo>
                    <a:pt x="28804" y="3119"/>
                  </a:lnTo>
                  <a:lnTo>
                    <a:pt x="22407" y="1874"/>
                  </a:lnTo>
                  <a:lnTo>
                    <a:pt x="15909" y="935"/>
                  </a:lnTo>
                  <a:lnTo>
                    <a:pt x="9308" y="30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718658" y="9501813"/>
            <a:ext cx="756285" cy="191770"/>
            <a:chOff x="3718658" y="9501813"/>
            <a:chExt cx="756285" cy="191770"/>
          </a:xfrm>
        </p:grpSpPr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8658" y="9501813"/>
              <a:ext cx="133734" cy="19118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891851" y="9544233"/>
              <a:ext cx="109855" cy="146050"/>
            </a:xfrm>
            <a:custGeom>
              <a:avLst/>
              <a:gdLst/>
              <a:ahLst/>
              <a:cxnLst/>
              <a:rect l="l" t="t" r="r" b="b"/>
              <a:pathLst>
                <a:path w="109854" h="146050">
                  <a:moveTo>
                    <a:pt x="109499" y="123190"/>
                  </a:moveTo>
                  <a:lnTo>
                    <a:pt x="25704" y="123190"/>
                  </a:lnTo>
                  <a:lnTo>
                    <a:pt x="25704" y="83820"/>
                  </a:lnTo>
                  <a:lnTo>
                    <a:pt x="99060" y="83820"/>
                  </a:lnTo>
                  <a:lnTo>
                    <a:pt x="99060" y="60960"/>
                  </a:lnTo>
                  <a:lnTo>
                    <a:pt x="25704" y="60960"/>
                  </a:lnTo>
                  <a:lnTo>
                    <a:pt x="25704" y="22860"/>
                  </a:lnTo>
                  <a:lnTo>
                    <a:pt x="108458" y="22860"/>
                  </a:lnTo>
                  <a:lnTo>
                    <a:pt x="10845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60960"/>
                  </a:lnTo>
                  <a:lnTo>
                    <a:pt x="0" y="83820"/>
                  </a:lnTo>
                  <a:lnTo>
                    <a:pt x="0" y="123190"/>
                  </a:lnTo>
                  <a:lnTo>
                    <a:pt x="0" y="146050"/>
                  </a:lnTo>
                  <a:lnTo>
                    <a:pt x="109499" y="146050"/>
                  </a:lnTo>
                  <a:lnTo>
                    <a:pt x="109499" y="1231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4343" y="9542160"/>
              <a:ext cx="113253" cy="15043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0427" y="9502037"/>
              <a:ext cx="284149" cy="188475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718690" y="9788646"/>
            <a:ext cx="617855" cy="151765"/>
            <a:chOff x="3718690" y="9788646"/>
            <a:chExt cx="617855" cy="151765"/>
          </a:xfrm>
        </p:grpSpPr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18690" y="9788646"/>
              <a:ext cx="152937" cy="15126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15247" y="9791111"/>
              <a:ext cx="241952" cy="1462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92282" y="9791147"/>
              <a:ext cx="143775" cy="146267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4385972" y="9748946"/>
            <a:ext cx="790575" cy="191135"/>
            <a:chOff x="4385972" y="9748946"/>
            <a:chExt cx="790575" cy="191135"/>
          </a:xfrm>
        </p:grpSpPr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85972" y="9791132"/>
              <a:ext cx="113263" cy="14626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539327" y="9791136"/>
              <a:ext cx="26034" cy="146685"/>
            </a:xfrm>
            <a:custGeom>
              <a:avLst/>
              <a:gdLst/>
              <a:ahLst/>
              <a:cxnLst/>
              <a:rect l="l" t="t" r="r" b="b"/>
              <a:pathLst>
                <a:path w="26035" h="146684">
                  <a:moveTo>
                    <a:pt x="25674" y="0"/>
                  </a:moveTo>
                  <a:lnTo>
                    <a:pt x="0" y="0"/>
                  </a:lnTo>
                  <a:lnTo>
                    <a:pt x="0" y="146267"/>
                  </a:lnTo>
                  <a:lnTo>
                    <a:pt x="25674" y="146267"/>
                  </a:lnTo>
                  <a:lnTo>
                    <a:pt x="25674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02181" y="9791151"/>
              <a:ext cx="96143" cy="14835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36334" y="9789068"/>
              <a:ext cx="113253" cy="15043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92401" y="9748946"/>
              <a:ext cx="284149" cy="18847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3712589" y="9995821"/>
            <a:ext cx="817880" cy="191135"/>
            <a:chOff x="3712589" y="9995821"/>
            <a:chExt cx="817880" cy="191135"/>
          </a:xfrm>
        </p:grpSpPr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12589" y="9995821"/>
              <a:ext cx="304660" cy="18952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52316" y="10038036"/>
              <a:ext cx="121828" cy="14628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09208" y="10035554"/>
              <a:ext cx="152958" cy="15126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05818" y="10038049"/>
              <a:ext cx="124310" cy="146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760" cy="998454"/>
          </a:xfrm>
          <a:prstGeom prst="rect">
            <a:avLst/>
          </a:prstGeom>
        </p:spPr>
        <p:txBody>
          <a:bodyPr vert="horz" wrap="square" lIns="0" tIns="3639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lang="cs-CZ" dirty="0"/>
              <a:t>Úvod a východiska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7961212" y="0"/>
            <a:ext cx="2143125" cy="1440180"/>
            <a:chOff x="17961212" y="0"/>
            <a:chExt cx="2143125" cy="1440180"/>
          </a:xfrm>
        </p:grpSpPr>
        <p:sp>
          <p:nvSpPr>
            <p:cNvPr id="4" name="object 4"/>
            <p:cNvSpPr/>
            <p:nvPr/>
          </p:nvSpPr>
          <p:spPr>
            <a:xfrm>
              <a:off x="17961212" y="0"/>
              <a:ext cx="1390650" cy="412750"/>
            </a:xfrm>
            <a:custGeom>
              <a:avLst/>
              <a:gdLst/>
              <a:ahLst/>
              <a:cxnLst/>
              <a:rect l="l" t="t" r="r" b="b"/>
              <a:pathLst>
                <a:path w="1390650" h="412750">
                  <a:moveTo>
                    <a:pt x="1390303" y="0"/>
                  </a:moveTo>
                  <a:lnTo>
                    <a:pt x="0" y="0"/>
                  </a:lnTo>
                  <a:lnTo>
                    <a:pt x="0" y="412500"/>
                  </a:lnTo>
                  <a:lnTo>
                    <a:pt x="1390303" y="412500"/>
                  </a:lnTo>
                  <a:lnTo>
                    <a:pt x="1390303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804986" y="0"/>
              <a:ext cx="1299210" cy="1440180"/>
            </a:xfrm>
            <a:custGeom>
              <a:avLst/>
              <a:gdLst/>
              <a:ahLst/>
              <a:cxnLst/>
              <a:rect l="l" t="t" r="r" b="b"/>
              <a:pathLst>
                <a:path w="1299209" h="1440180">
                  <a:moveTo>
                    <a:pt x="1299114" y="0"/>
                  </a:moveTo>
                  <a:lnTo>
                    <a:pt x="48659" y="0"/>
                  </a:lnTo>
                  <a:lnTo>
                    <a:pt x="48365" y="898"/>
                  </a:lnTo>
                  <a:lnTo>
                    <a:pt x="35784" y="45422"/>
                  </a:lnTo>
                  <a:lnTo>
                    <a:pt x="25024" y="90681"/>
                  </a:lnTo>
                  <a:lnTo>
                    <a:pt x="16126" y="136633"/>
                  </a:lnTo>
                  <a:lnTo>
                    <a:pt x="9134" y="183235"/>
                  </a:lnTo>
                  <a:lnTo>
                    <a:pt x="4087" y="230447"/>
                  </a:lnTo>
                  <a:lnTo>
                    <a:pt x="1028" y="278227"/>
                  </a:lnTo>
                  <a:lnTo>
                    <a:pt x="0" y="326532"/>
                  </a:lnTo>
                  <a:lnTo>
                    <a:pt x="1028" y="374836"/>
                  </a:lnTo>
                  <a:lnTo>
                    <a:pt x="4087" y="422615"/>
                  </a:lnTo>
                  <a:lnTo>
                    <a:pt x="9134" y="469826"/>
                  </a:lnTo>
                  <a:lnTo>
                    <a:pt x="16126" y="516428"/>
                  </a:lnTo>
                  <a:lnTo>
                    <a:pt x="25024" y="562379"/>
                  </a:lnTo>
                  <a:lnTo>
                    <a:pt x="35784" y="607638"/>
                  </a:lnTo>
                  <a:lnTo>
                    <a:pt x="48365" y="652162"/>
                  </a:lnTo>
                  <a:lnTo>
                    <a:pt x="62725" y="695909"/>
                  </a:lnTo>
                  <a:lnTo>
                    <a:pt x="78822" y="738838"/>
                  </a:lnTo>
                  <a:lnTo>
                    <a:pt x="96615" y="780908"/>
                  </a:lnTo>
                  <a:lnTo>
                    <a:pt x="116061" y="822076"/>
                  </a:lnTo>
                  <a:lnTo>
                    <a:pt x="137120" y="862300"/>
                  </a:lnTo>
                  <a:lnTo>
                    <a:pt x="159749" y="901539"/>
                  </a:lnTo>
                  <a:lnTo>
                    <a:pt x="183906" y="939751"/>
                  </a:lnTo>
                  <a:lnTo>
                    <a:pt x="209550" y="976894"/>
                  </a:lnTo>
                  <a:lnTo>
                    <a:pt x="236639" y="1012927"/>
                  </a:lnTo>
                  <a:lnTo>
                    <a:pt x="265130" y="1047807"/>
                  </a:lnTo>
                  <a:lnTo>
                    <a:pt x="294983" y="1081494"/>
                  </a:lnTo>
                  <a:lnTo>
                    <a:pt x="326156" y="1113944"/>
                  </a:lnTo>
                  <a:lnTo>
                    <a:pt x="358606" y="1145116"/>
                  </a:lnTo>
                  <a:lnTo>
                    <a:pt x="392292" y="1174969"/>
                  </a:lnTo>
                  <a:lnTo>
                    <a:pt x="427173" y="1203461"/>
                  </a:lnTo>
                  <a:lnTo>
                    <a:pt x="463205" y="1230550"/>
                  </a:lnTo>
                  <a:lnTo>
                    <a:pt x="500348" y="1256194"/>
                  </a:lnTo>
                  <a:lnTo>
                    <a:pt x="538561" y="1280351"/>
                  </a:lnTo>
                  <a:lnTo>
                    <a:pt x="577800" y="1302980"/>
                  </a:lnTo>
                  <a:lnTo>
                    <a:pt x="618024" y="1324038"/>
                  </a:lnTo>
                  <a:lnTo>
                    <a:pt x="659192" y="1343485"/>
                  </a:lnTo>
                  <a:lnTo>
                    <a:pt x="701261" y="1361278"/>
                  </a:lnTo>
                  <a:lnTo>
                    <a:pt x="744191" y="1377375"/>
                  </a:lnTo>
                  <a:lnTo>
                    <a:pt x="787938" y="1391735"/>
                  </a:lnTo>
                  <a:lnTo>
                    <a:pt x="832462" y="1404316"/>
                  </a:lnTo>
                  <a:lnTo>
                    <a:pt x="877720" y="1415076"/>
                  </a:lnTo>
                  <a:lnTo>
                    <a:pt x="923671" y="1423973"/>
                  </a:lnTo>
                  <a:lnTo>
                    <a:pt x="970273" y="1430966"/>
                  </a:lnTo>
                  <a:lnTo>
                    <a:pt x="1017485" y="1436013"/>
                  </a:lnTo>
                  <a:lnTo>
                    <a:pt x="1065263" y="1439071"/>
                  </a:lnTo>
                  <a:lnTo>
                    <a:pt x="1113568" y="1440100"/>
                  </a:lnTo>
                  <a:lnTo>
                    <a:pt x="1161872" y="1439071"/>
                  </a:lnTo>
                  <a:lnTo>
                    <a:pt x="1209651" y="1436013"/>
                  </a:lnTo>
                  <a:lnTo>
                    <a:pt x="1256862" y="1430966"/>
                  </a:lnTo>
                  <a:lnTo>
                    <a:pt x="1299114" y="1424626"/>
                  </a:lnTo>
                  <a:lnTo>
                    <a:pt x="1299114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929715" y="0"/>
            <a:ext cx="709295" cy="567690"/>
          </a:xfrm>
          <a:custGeom>
            <a:avLst/>
            <a:gdLst/>
            <a:ahLst/>
            <a:cxnLst/>
            <a:rect l="l" t="t" r="r" b="b"/>
            <a:pathLst>
              <a:path w="709294" h="567690">
                <a:moveTo>
                  <a:pt x="708711" y="0"/>
                </a:moveTo>
                <a:lnTo>
                  <a:pt x="0" y="0"/>
                </a:lnTo>
                <a:lnTo>
                  <a:pt x="0" y="567647"/>
                </a:lnTo>
                <a:lnTo>
                  <a:pt x="708711" y="567647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101725" cy="1229995"/>
          </a:xfrm>
          <a:custGeom>
            <a:avLst/>
            <a:gdLst/>
            <a:ahLst/>
            <a:cxnLst/>
            <a:rect l="l" t="t" r="r" b="b"/>
            <a:pathLst>
              <a:path w="1101725" h="1229995">
                <a:moveTo>
                  <a:pt x="980565" y="0"/>
                </a:moveTo>
                <a:lnTo>
                  <a:pt x="0" y="0"/>
                </a:lnTo>
                <a:lnTo>
                  <a:pt x="0" y="1173238"/>
                </a:lnTo>
                <a:lnTo>
                  <a:pt x="66902" y="1196609"/>
                </a:lnTo>
                <a:lnTo>
                  <a:pt x="110903" y="1208262"/>
                </a:lnTo>
                <a:lnTo>
                  <a:pt x="155851" y="1217458"/>
                </a:lnTo>
                <a:lnTo>
                  <a:pt x="201670" y="1224119"/>
                </a:lnTo>
                <a:lnTo>
                  <a:pt x="248285" y="1228171"/>
                </a:lnTo>
                <a:lnTo>
                  <a:pt x="295620" y="1229539"/>
                </a:lnTo>
                <a:lnTo>
                  <a:pt x="342955" y="1228171"/>
                </a:lnTo>
                <a:lnTo>
                  <a:pt x="389570" y="1224119"/>
                </a:lnTo>
                <a:lnTo>
                  <a:pt x="435389" y="1217458"/>
                </a:lnTo>
                <a:lnTo>
                  <a:pt x="480337" y="1208262"/>
                </a:lnTo>
                <a:lnTo>
                  <a:pt x="524338" y="1196609"/>
                </a:lnTo>
                <a:lnTo>
                  <a:pt x="567317" y="1182573"/>
                </a:lnTo>
                <a:lnTo>
                  <a:pt x="609198" y="1166231"/>
                </a:lnTo>
                <a:lnTo>
                  <a:pt x="649905" y="1147656"/>
                </a:lnTo>
                <a:lnTo>
                  <a:pt x="689363" y="1126926"/>
                </a:lnTo>
                <a:lnTo>
                  <a:pt x="727497" y="1104116"/>
                </a:lnTo>
                <a:lnTo>
                  <a:pt x="764231" y="1079300"/>
                </a:lnTo>
                <a:lnTo>
                  <a:pt x="799488" y="1052556"/>
                </a:lnTo>
                <a:lnTo>
                  <a:pt x="833195" y="1023958"/>
                </a:lnTo>
                <a:lnTo>
                  <a:pt x="865274" y="993582"/>
                </a:lnTo>
                <a:lnTo>
                  <a:pt x="895651" y="961503"/>
                </a:lnTo>
                <a:lnTo>
                  <a:pt x="924250" y="927797"/>
                </a:lnTo>
                <a:lnTo>
                  <a:pt x="950995" y="892539"/>
                </a:lnTo>
                <a:lnTo>
                  <a:pt x="975811" y="855806"/>
                </a:lnTo>
                <a:lnTo>
                  <a:pt x="998622" y="817673"/>
                </a:lnTo>
                <a:lnTo>
                  <a:pt x="1019353" y="778214"/>
                </a:lnTo>
                <a:lnTo>
                  <a:pt x="1037928" y="737506"/>
                </a:lnTo>
                <a:lnTo>
                  <a:pt x="1054271" y="695625"/>
                </a:lnTo>
                <a:lnTo>
                  <a:pt x="1068308" y="652645"/>
                </a:lnTo>
                <a:lnTo>
                  <a:pt x="1079962" y="608643"/>
                </a:lnTo>
                <a:lnTo>
                  <a:pt x="1089157" y="563694"/>
                </a:lnTo>
                <a:lnTo>
                  <a:pt x="1095819" y="517873"/>
                </a:lnTo>
                <a:lnTo>
                  <a:pt x="1099872" y="471257"/>
                </a:lnTo>
                <a:lnTo>
                  <a:pt x="1101239" y="423920"/>
                </a:lnTo>
                <a:lnTo>
                  <a:pt x="1099872" y="376585"/>
                </a:lnTo>
                <a:lnTo>
                  <a:pt x="1095819" y="329970"/>
                </a:lnTo>
                <a:lnTo>
                  <a:pt x="1089157" y="284152"/>
                </a:lnTo>
                <a:lnTo>
                  <a:pt x="1079962" y="239204"/>
                </a:lnTo>
                <a:lnTo>
                  <a:pt x="1068308" y="195204"/>
                </a:lnTo>
                <a:lnTo>
                  <a:pt x="1054271" y="152226"/>
                </a:lnTo>
                <a:lnTo>
                  <a:pt x="1037928" y="110347"/>
                </a:lnTo>
                <a:lnTo>
                  <a:pt x="1019353" y="69640"/>
                </a:lnTo>
                <a:lnTo>
                  <a:pt x="998622" y="30184"/>
                </a:lnTo>
                <a:lnTo>
                  <a:pt x="980565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2813051" y="4585539"/>
            <a:ext cx="14617794" cy="35221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Female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athlete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triad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</a:rPr>
              <a:t> (FAT) - 1997 (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Otis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</a:rPr>
              <a:t> et al.)</a:t>
            </a:r>
          </a:p>
          <a:p>
            <a:pPr lvl="1"/>
            <a:r>
              <a:rPr lang="cs-CZ" sz="2400" dirty="0"/>
              <a:t>Snížený příjem energie</a:t>
            </a:r>
          </a:p>
          <a:p>
            <a:pPr lvl="1"/>
            <a:r>
              <a:rPr lang="cs-CZ" sz="2400" dirty="0"/>
              <a:t>Poruchy cyklu</a:t>
            </a:r>
          </a:p>
          <a:p>
            <a:pPr lvl="1"/>
            <a:r>
              <a:rPr lang="cs-CZ" sz="2400" dirty="0"/>
              <a:t>Snížená kostní hustota</a:t>
            </a:r>
          </a:p>
          <a:p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Low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Energy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Availability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</a:rPr>
              <a:t> (LEA) – 2018 (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Mountjoy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</a:rPr>
              <a:t> et al.)</a:t>
            </a:r>
          </a:p>
          <a:p>
            <a:pPr lvl="1"/>
            <a:r>
              <a:rPr lang="cs-CZ" sz="2400" dirty="0"/>
              <a:t>Nedostatečný </a:t>
            </a:r>
            <a:r>
              <a:rPr lang="cs-CZ" sz="2400" b="1" dirty="0"/>
              <a:t>příjem energie </a:t>
            </a:r>
            <a:r>
              <a:rPr lang="cs-CZ" sz="2400" dirty="0"/>
              <a:t>→  stagnace/pokles výkonnosti + útlum ostatních energeticky náročných procesů → vznik </a:t>
            </a:r>
            <a:r>
              <a:rPr lang="cs-CZ" sz="2400" b="1" dirty="0"/>
              <a:t>RED-S</a:t>
            </a:r>
            <a:r>
              <a:rPr lang="cs-CZ" sz="2400" dirty="0"/>
              <a:t> → klinické důsledky (Vojtíšek, 2023)</a:t>
            </a:r>
          </a:p>
          <a:p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Relative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Energy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Deficiency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</a:rPr>
              <a:t> in sport (RED-S) 2014 (</a:t>
            </a:r>
            <a:r>
              <a:rPr lang="cs-CZ" sz="2800" b="1" dirty="0" err="1">
                <a:solidFill>
                  <a:schemeClr val="bg2">
                    <a:lumMod val="50000"/>
                  </a:schemeClr>
                </a:solidFill>
              </a:rPr>
              <a:t>Mountjoy</a:t>
            </a:r>
            <a:r>
              <a:rPr lang="cs-CZ" sz="2800" b="1" dirty="0">
                <a:solidFill>
                  <a:schemeClr val="bg2">
                    <a:lumMod val="50000"/>
                  </a:schemeClr>
                </a:solidFill>
              </a:rPr>
              <a:t> et al.)</a:t>
            </a:r>
          </a:p>
          <a:p>
            <a:pPr lvl="1"/>
            <a:r>
              <a:rPr lang="cs-CZ" sz="2400" dirty="0"/>
              <a:t>Poškození fyziologických procesů na podkladě energetického deficitu</a:t>
            </a:r>
            <a:endParaRPr lang="cs-CZ" sz="2400" b="1" dirty="0"/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4032" y="4760633"/>
            <a:ext cx="232055" cy="23206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069" y="6279270"/>
            <a:ext cx="232055" cy="23206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5197" y="7396023"/>
            <a:ext cx="232055" cy="23206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2444250" y="4170050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4250" y="9005656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8" name="object 18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8" name="object 28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2" name="object 32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854" y="0"/>
            <a:ext cx="1310640" cy="409575"/>
          </a:xfrm>
          <a:custGeom>
            <a:avLst/>
            <a:gdLst/>
            <a:ahLst/>
            <a:cxnLst/>
            <a:rect l="l" t="t" r="r" b="b"/>
            <a:pathLst>
              <a:path w="1310639" h="409575">
                <a:moveTo>
                  <a:pt x="1310525" y="0"/>
                </a:moveTo>
                <a:lnTo>
                  <a:pt x="0" y="0"/>
                </a:lnTo>
                <a:lnTo>
                  <a:pt x="0" y="409401"/>
                </a:lnTo>
                <a:lnTo>
                  <a:pt x="1310525" y="409401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947" y="0"/>
            <a:ext cx="517525" cy="914400"/>
          </a:xfrm>
          <a:custGeom>
            <a:avLst/>
            <a:gdLst/>
            <a:ahLst/>
            <a:cxnLst/>
            <a:rect l="l" t="t" r="r" b="b"/>
            <a:pathLst>
              <a:path w="517525" h="914400">
                <a:moveTo>
                  <a:pt x="517387" y="0"/>
                </a:moveTo>
                <a:lnTo>
                  <a:pt x="0" y="0"/>
                </a:lnTo>
                <a:lnTo>
                  <a:pt x="0" y="913961"/>
                </a:lnTo>
                <a:lnTo>
                  <a:pt x="517387" y="913961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76020" cy="1403350"/>
          </a:xfrm>
          <a:custGeom>
            <a:avLst/>
            <a:gdLst/>
            <a:ahLst/>
            <a:cxnLst/>
            <a:rect l="l" t="t" r="r" b="b"/>
            <a:pathLst>
              <a:path w="1176020" h="1403350">
                <a:moveTo>
                  <a:pt x="1115729" y="0"/>
                </a:moveTo>
                <a:lnTo>
                  <a:pt x="0" y="0"/>
                </a:lnTo>
                <a:lnTo>
                  <a:pt x="0" y="1395656"/>
                </a:lnTo>
                <a:lnTo>
                  <a:pt x="26358" y="1398631"/>
                </a:lnTo>
                <a:lnTo>
                  <a:pt x="74011" y="1401851"/>
                </a:lnTo>
                <a:lnTo>
                  <a:pt x="122220" y="1402935"/>
                </a:lnTo>
                <a:lnTo>
                  <a:pt x="170429" y="1401851"/>
                </a:lnTo>
                <a:lnTo>
                  <a:pt x="218081" y="1398631"/>
                </a:lnTo>
                <a:lnTo>
                  <a:pt x="265132" y="1393320"/>
                </a:lnTo>
                <a:lnTo>
                  <a:pt x="311532" y="1385967"/>
                </a:lnTo>
                <a:lnTo>
                  <a:pt x="357238" y="1376616"/>
                </a:lnTo>
                <a:lnTo>
                  <a:pt x="402201" y="1365314"/>
                </a:lnTo>
                <a:lnTo>
                  <a:pt x="446376" y="1352108"/>
                </a:lnTo>
                <a:lnTo>
                  <a:pt x="489715" y="1337045"/>
                </a:lnTo>
                <a:lnTo>
                  <a:pt x="532173" y="1320170"/>
                </a:lnTo>
                <a:lnTo>
                  <a:pt x="573703" y="1301531"/>
                </a:lnTo>
                <a:lnTo>
                  <a:pt x="614258" y="1281173"/>
                </a:lnTo>
                <a:lnTo>
                  <a:pt x="653793" y="1259143"/>
                </a:lnTo>
                <a:lnTo>
                  <a:pt x="692259" y="1235488"/>
                </a:lnTo>
                <a:lnTo>
                  <a:pt x="729612" y="1210254"/>
                </a:lnTo>
                <a:lnTo>
                  <a:pt x="765805" y="1183488"/>
                </a:lnTo>
                <a:lnTo>
                  <a:pt x="800790" y="1155236"/>
                </a:lnTo>
                <a:lnTo>
                  <a:pt x="834522" y="1125545"/>
                </a:lnTo>
                <a:lnTo>
                  <a:pt x="866954" y="1094460"/>
                </a:lnTo>
                <a:lnTo>
                  <a:pt x="898039" y="1062029"/>
                </a:lnTo>
                <a:lnTo>
                  <a:pt x="927732" y="1028298"/>
                </a:lnTo>
                <a:lnTo>
                  <a:pt x="955985" y="993313"/>
                </a:lnTo>
                <a:lnTo>
                  <a:pt x="982752" y="957121"/>
                </a:lnTo>
                <a:lnTo>
                  <a:pt x="1007987" y="919768"/>
                </a:lnTo>
                <a:lnTo>
                  <a:pt x="1031643" y="881302"/>
                </a:lnTo>
                <a:lnTo>
                  <a:pt x="1053674" y="841767"/>
                </a:lnTo>
                <a:lnTo>
                  <a:pt x="1074033" y="801212"/>
                </a:lnTo>
                <a:lnTo>
                  <a:pt x="1092674" y="759681"/>
                </a:lnTo>
                <a:lnTo>
                  <a:pt x="1109549" y="717222"/>
                </a:lnTo>
                <a:lnTo>
                  <a:pt x="1124614" y="673882"/>
                </a:lnTo>
                <a:lnTo>
                  <a:pt x="1137821" y="629706"/>
                </a:lnTo>
                <a:lnTo>
                  <a:pt x="1149123" y="584741"/>
                </a:lnTo>
                <a:lnTo>
                  <a:pt x="1158475" y="539034"/>
                </a:lnTo>
                <a:lnTo>
                  <a:pt x="1165829" y="492631"/>
                </a:lnTo>
                <a:lnTo>
                  <a:pt x="1171140" y="445578"/>
                </a:lnTo>
                <a:lnTo>
                  <a:pt x="1174360" y="397923"/>
                </a:lnTo>
                <a:lnTo>
                  <a:pt x="1175444" y="349710"/>
                </a:lnTo>
                <a:lnTo>
                  <a:pt x="1174360" y="301502"/>
                </a:lnTo>
                <a:lnTo>
                  <a:pt x="1171140" y="253849"/>
                </a:lnTo>
                <a:lnTo>
                  <a:pt x="1165829" y="206799"/>
                </a:lnTo>
                <a:lnTo>
                  <a:pt x="1158475" y="160399"/>
                </a:lnTo>
                <a:lnTo>
                  <a:pt x="1149123" y="114695"/>
                </a:lnTo>
                <a:lnTo>
                  <a:pt x="1137821" y="69732"/>
                </a:lnTo>
                <a:lnTo>
                  <a:pt x="1124614" y="25559"/>
                </a:lnTo>
                <a:lnTo>
                  <a:pt x="11157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6791" y="5485870"/>
            <a:ext cx="232055" cy="232066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295844" y="4986289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95844" y="7892614"/>
            <a:ext cx="14946630" cy="0"/>
          </a:xfrm>
          <a:custGeom>
            <a:avLst/>
            <a:gdLst/>
            <a:ahLst/>
            <a:cxnLst/>
            <a:rect l="l" t="t" r="r" b="b"/>
            <a:pathLst>
              <a:path w="14946630">
                <a:moveTo>
                  <a:pt x="0" y="0"/>
                </a:moveTo>
                <a:lnTo>
                  <a:pt x="14946487" y="0"/>
                </a:lnTo>
              </a:path>
            </a:pathLst>
          </a:custGeom>
          <a:ln w="31412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074596" y="10594861"/>
            <a:ext cx="3604895" cy="713740"/>
            <a:chOff x="8074596" y="10594861"/>
            <a:chExt cx="3604895" cy="713740"/>
          </a:xfrm>
        </p:grpSpPr>
        <p:sp>
          <p:nvSpPr>
            <p:cNvPr id="10" name="object 10"/>
            <p:cNvSpPr/>
            <p:nvPr/>
          </p:nvSpPr>
          <p:spPr>
            <a:xfrm>
              <a:off x="8074596" y="10750230"/>
              <a:ext cx="3374390" cy="558800"/>
            </a:xfrm>
            <a:custGeom>
              <a:avLst/>
              <a:gdLst/>
              <a:ahLst/>
              <a:cxnLst/>
              <a:rect l="l" t="t" r="r" b="b"/>
              <a:pathLst>
                <a:path w="3374390" h="558800">
                  <a:moveTo>
                    <a:pt x="1687025" y="0"/>
                  </a:moveTo>
                  <a:lnTo>
                    <a:pt x="1637872" y="416"/>
                  </a:lnTo>
                  <a:lnTo>
                    <a:pt x="1588926" y="1660"/>
                  </a:lnTo>
                  <a:lnTo>
                    <a:pt x="1540195" y="3725"/>
                  </a:lnTo>
                  <a:lnTo>
                    <a:pt x="1491685" y="6604"/>
                  </a:lnTo>
                  <a:lnTo>
                    <a:pt x="1443405" y="10291"/>
                  </a:lnTo>
                  <a:lnTo>
                    <a:pt x="1395360" y="14778"/>
                  </a:lnTo>
                  <a:lnTo>
                    <a:pt x="1347558" y="20059"/>
                  </a:lnTo>
                  <a:lnTo>
                    <a:pt x="1300007" y="26126"/>
                  </a:lnTo>
                  <a:lnTo>
                    <a:pt x="1252713" y="32973"/>
                  </a:lnTo>
                  <a:lnTo>
                    <a:pt x="1205682" y="40593"/>
                  </a:lnTo>
                  <a:lnTo>
                    <a:pt x="1158924" y="48978"/>
                  </a:lnTo>
                  <a:lnTo>
                    <a:pt x="1112443" y="58123"/>
                  </a:lnTo>
                  <a:lnTo>
                    <a:pt x="1066249" y="68020"/>
                  </a:lnTo>
                  <a:lnTo>
                    <a:pt x="1020346" y="78663"/>
                  </a:lnTo>
                  <a:lnTo>
                    <a:pt x="974744" y="90044"/>
                  </a:lnTo>
                  <a:lnTo>
                    <a:pt x="929448" y="102157"/>
                  </a:lnTo>
                  <a:lnTo>
                    <a:pt x="884465" y="114994"/>
                  </a:lnTo>
                  <a:lnTo>
                    <a:pt x="839804" y="128549"/>
                  </a:lnTo>
                  <a:lnTo>
                    <a:pt x="795471" y="142815"/>
                  </a:lnTo>
                  <a:lnTo>
                    <a:pt x="751472" y="157785"/>
                  </a:lnTo>
                  <a:lnTo>
                    <a:pt x="707816" y="173453"/>
                  </a:lnTo>
                  <a:lnTo>
                    <a:pt x="664509" y="189810"/>
                  </a:lnTo>
                  <a:lnTo>
                    <a:pt x="621558" y="206851"/>
                  </a:lnTo>
                  <a:lnTo>
                    <a:pt x="578971" y="224569"/>
                  </a:lnTo>
                  <a:lnTo>
                    <a:pt x="536754" y="242956"/>
                  </a:lnTo>
                  <a:lnTo>
                    <a:pt x="494914" y="262007"/>
                  </a:lnTo>
                  <a:lnTo>
                    <a:pt x="453459" y="281713"/>
                  </a:lnTo>
                  <a:lnTo>
                    <a:pt x="412396" y="302068"/>
                  </a:lnTo>
                  <a:lnTo>
                    <a:pt x="371731" y="323065"/>
                  </a:lnTo>
                  <a:lnTo>
                    <a:pt x="331472" y="344698"/>
                  </a:lnTo>
                  <a:lnTo>
                    <a:pt x="291626" y="366959"/>
                  </a:lnTo>
                  <a:lnTo>
                    <a:pt x="252200" y="389841"/>
                  </a:lnTo>
                  <a:lnTo>
                    <a:pt x="213201" y="413338"/>
                  </a:lnTo>
                  <a:lnTo>
                    <a:pt x="174636" y="437443"/>
                  </a:lnTo>
                  <a:lnTo>
                    <a:pt x="136512" y="462149"/>
                  </a:lnTo>
                  <a:lnTo>
                    <a:pt x="98836" y="487449"/>
                  </a:lnTo>
                  <a:lnTo>
                    <a:pt x="61616" y="513336"/>
                  </a:lnTo>
                  <a:lnTo>
                    <a:pt x="24858" y="539803"/>
                  </a:lnTo>
                  <a:lnTo>
                    <a:pt x="0" y="558326"/>
                  </a:lnTo>
                  <a:lnTo>
                    <a:pt x="3374034" y="558326"/>
                  </a:lnTo>
                  <a:lnTo>
                    <a:pt x="3312419" y="513336"/>
                  </a:lnTo>
                  <a:lnTo>
                    <a:pt x="3275198" y="487449"/>
                  </a:lnTo>
                  <a:lnTo>
                    <a:pt x="3237523" y="462149"/>
                  </a:lnTo>
                  <a:lnTo>
                    <a:pt x="3199399" y="437443"/>
                  </a:lnTo>
                  <a:lnTo>
                    <a:pt x="3160835" y="413338"/>
                  </a:lnTo>
                  <a:lnTo>
                    <a:pt x="3121836" y="389841"/>
                  </a:lnTo>
                  <a:lnTo>
                    <a:pt x="3082410" y="366959"/>
                  </a:lnTo>
                  <a:lnTo>
                    <a:pt x="3042564" y="344698"/>
                  </a:lnTo>
                  <a:lnTo>
                    <a:pt x="3002306" y="323065"/>
                  </a:lnTo>
                  <a:lnTo>
                    <a:pt x="2961641" y="302068"/>
                  </a:lnTo>
                  <a:lnTo>
                    <a:pt x="2920578" y="281713"/>
                  </a:lnTo>
                  <a:lnTo>
                    <a:pt x="2879123" y="262007"/>
                  </a:lnTo>
                  <a:lnTo>
                    <a:pt x="2837284" y="242956"/>
                  </a:lnTo>
                  <a:lnTo>
                    <a:pt x="2795067" y="224569"/>
                  </a:lnTo>
                  <a:lnTo>
                    <a:pt x="2752480" y="206851"/>
                  </a:lnTo>
                  <a:lnTo>
                    <a:pt x="2709530" y="189810"/>
                  </a:lnTo>
                  <a:lnTo>
                    <a:pt x="2666223" y="173453"/>
                  </a:lnTo>
                  <a:lnTo>
                    <a:pt x="2622567" y="157785"/>
                  </a:lnTo>
                  <a:lnTo>
                    <a:pt x="2578569" y="142815"/>
                  </a:lnTo>
                  <a:lnTo>
                    <a:pt x="2534237" y="128549"/>
                  </a:lnTo>
                  <a:lnTo>
                    <a:pt x="2489576" y="114994"/>
                  </a:lnTo>
                  <a:lnTo>
                    <a:pt x="2444594" y="102157"/>
                  </a:lnTo>
                  <a:lnTo>
                    <a:pt x="2399299" y="90044"/>
                  </a:lnTo>
                  <a:lnTo>
                    <a:pt x="2353696" y="78663"/>
                  </a:lnTo>
                  <a:lnTo>
                    <a:pt x="2307795" y="68020"/>
                  </a:lnTo>
                  <a:lnTo>
                    <a:pt x="2261600" y="58123"/>
                  </a:lnTo>
                  <a:lnTo>
                    <a:pt x="2215120" y="48978"/>
                  </a:lnTo>
                  <a:lnTo>
                    <a:pt x="2168362" y="40593"/>
                  </a:lnTo>
                  <a:lnTo>
                    <a:pt x="2121333" y="32973"/>
                  </a:lnTo>
                  <a:lnTo>
                    <a:pt x="2074039" y="26126"/>
                  </a:lnTo>
                  <a:lnTo>
                    <a:pt x="2026488" y="20059"/>
                  </a:lnTo>
                  <a:lnTo>
                    <a:pt x="1978687" y="14778"/>
                  </a:lnTo>
                  <a:lnTo>
                    <a:pt x="1930643" y="10291"/>
                  </a:lnTo>
                  <a:lnTo>
                    <a:pt x="1882363" y="6604"/>
                  </a:lnTo>
                  <a:lnTo>
                    <a:pt x="1833854" y="3725"/>
                  </a:lnTo>
                  <a:lnTo>
                    <a:pt x="1785124" y="1660"/>
                  </a:lnTo>
                  <a:lnTo>
                    <a:pt x="1736178" y="416"/>
                  </a:lnTo>
                  <a:lnTo>
                    <a:pt x="1687025" y="0"/>
                  </a:lnTo>
                  <a:close/>
                </a:path>
              </a:pathLst>
            </a:custGeom>
            <a:solidFill>
              <a:srgbClr val="0D4F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59160" y="10594861"/>
              <a:ext cx="620395" cy="713740"/>
            </a:xfrm>
            <a:custGeom>
              <a:avLst/>
              <a:gdLst/>
              <a:ahLst/>
              <a:cxnLst/>
              <a:rect l="l" t="t" r="r" b="b"/>
              <a:pathLst>
                <a:path w="620395" h="713740">
                  <a:moveTo>
                    <a:pt x="620274" y="0"/>
                  </a:moveTo>
                  <a:lnTo>
                    <a:pt x="0" y="0"/>
                  </a:lnTo>
                  <a:lnTo>
                    <a:pt x="0" y="713695"/>
                  </a:lnTo>
                  <a:lnTo>
                    <a:pt x="620274" y="713695"/>
                  </a:lnTo>
                  <a:lnTo>
                    <a:pt x="620274" y="0"/>
                  </a:lnTo>
                  <a:close/>
                </a:path>
              </a:pathLst>
            </a:custGeom>
            <a:solidFill>
              <a:srgbClr val="E52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2181335" y="10865910"/>
            <a:ext cx="1073150" cy="443230"/>
          </a:xfrm>
          <a:custGeom>
            <a:avLst/>
            <a:gdLst/>
            <a:ahLst/>
            <a:cxnLst/>
            <a:rect l="l" t="t" r="r" b="b"/>
            <a:pathLst>
              <a:path w="1073150" h="443229">
                <a:moveTo>
                  <a:pt x="1072993" y="0"/>
                </a:moveTo>
                <a:lnTo>
                  <a:pt x="0" y="0"/>
                </a:lnTo>
                <a:lnTo>
                  <a:pt x="0" y="442646"/>
                </a:lnTo>
                <a:lnTo>
                  <a:pt x="1072993" y="442646"/>
                </a:lnTo>
                <a:lnTo>
                  <a:pt x="107299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982826" y="721360"/>
            <a:ext cx="12081760" cy="1629396"/>
          </a:xfrm>
          <a:prstGeom prst="rect">
            <a:avLst/>
          </a:prstGeom>
        </p:spPr>
        <p:txBody>
          <a:bodyPr vert="horz" wrap="square" lIns="0" tIns="363958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lang="cs-CZ" dirty="0"/>
              <a:t>RED-S Syndrom</a:t>
            </a:r>
            <a:br>
              <a:rPr lang="cs-CZ" dirty="0"/>
            </a:br>
            <a:r>
              <a:rPr lang="cs-CZ" dirty="0"/>
              <a:t>a jeho dopady</a:t>
            </a:r>
            <a:endParaRPr sz="3300" dirty="0">
              <a:latin typeface="Gotham Book"/>
              <a:cs typeface="Gotham Book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9" name="object 19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9" name="object 29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3" name="object 33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60" name="object 6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pic>
        <p:nvPicPr>
          <p:cNvPr id="61" name="Obrázek 60">
            <a:extLst>
              <a:ext uri="{FF2B5EF4-FFF2-40B4-BE49-F238E27FC236}">
                <a16:creationId xmlns:a16="http://schemas.microsoft.com/office/drawing/2014/main" id="{2F04A336-C307-9211-8965-9115F73BE0B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59426" y="2364795"/>
            <a:ext cx="7977586" cy="7985346"/>
          </a:xfrm>
          <a:prstGeom prst="rect">
            <a:avLst/>
          </a:prstGeom>
        </p:spPr>
      </p:pic>
      <p:pic>
        <p:nvPicPr>
          <p:cNvPr id="62" name="Obrázek 61">
            <a:extLst>
              <a:ext uri="{FF2B5EF4-FFF2-40B4-BE49-F238E27FC236}">
                <a16:creationId xmlns:a16="http://schemas.microsoft.com/office/drawing/2014/main" id="{44776026-4F75-390F-EE79-98E03F4FC38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34319" y="2530193"/>
            <a:ext cx="7362679" cy="7369842"/>
          </a:xfrm>
          <a:prstGeom prst="rect">
            <a:avLst/>
          </a:prstGeom>
        </p:spPr>
      </p:pic>
      <p:sp>
        <p:nvSpPr>
          <p:cNvPr id="63" name="TextovéPole 62">
            <a:extLst>
              <a:ext uri="{FF2B5EF4-FFF2-40B4-BE49-F238E27FC236}">
                <a16:creationId xmlns:a16="http://schemas.microsoft.com/office/drawing/2014/main" id="{FAFC125E-940F-B865-1212-EC620E59DC9F}"/>
              </a:ext>
            </a:extLst>
          </p:cNvPr>
          <p:cNvSpPr txBox="1"/>
          <p:nvPr/>
        </p:nvSpPr>
        <p:spPr>
          <a:xfrm>
            <a:off x="16685150" y="8778875"/>
            <a:ext cx="278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</a:t>
            </a:r>
            <a:r>
              <a:rPr lang="cs-CZ" sz="1400" dirty="0" err="1"/>
              <a:t>Mounjoy</a:t>
            </a:r>
            <a:r>
              <a:rPr lang="cs-CZ" sz="1400" dirty="0"/>
              <a:t> et al., 2023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83823" y="0"/>
            <a:ext cx="1390650" cy="279400"/>
          </a:xfrm>
          <a:custGeom>
            <a:avLst/>
            <a:gdLst/>
            <a:ahLst/>
            <a:cxnLst/>
            <a:rect l="l" t="t" r="r" b="b"/>
            <a:pathLst>
              <a:path w="1390650" h="279400">
                <a:moveTo>
                  <a:pt x="1390303" y="0"/>
                </a:moveTo>
                <a:lnTo>
                  <a:pt x="0" y="0"/>
                </a:lnTo>
                <a:lnTo>
                  <a:pt x="0" y="278923"/>
                </a:lnTo>
                <a:lnTo>
                  <a:pt x="1390303" y="278923"/>
                </a:lnTo>
                <a:lnTo>
                  <a:pt x="139030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52315" y="0"/>
            <a:ext cx="709295" cy="434340"/>
          </a:xfrm>
          <a:custGeom>
            <a:avLst/>
            <a:gdLst/>
            <a:ahLst/>
            <a:cxnLst/>
            <a:rect l="l" t="t" r="r" b="b"/>
            <a:pathLst>
              <a:path w="709294" h="434340">
                <a:moveTo>
                  <a:pt x="708711" y="0"/>
                </a:moveTo>
                <a:lnTo>
                  <a:pt x="0" y="0"/>
                </a:lnTo>
                <a:lnTo>
                  <a:pt x="0" y="434091"/>
                </a:lnTo>
                <a:lnTo>
                  <a:pt x="708711" y="434091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85331" y="1819567"/>
            <a:ext cx="219075" cy="2380615"/>
          </a:xfrm>
          <a:custGeom>
            <a:avLst/>
            <a:gdLst/>
            <a:ahLst/>
            <a:cxnLst/>
            <a:rect l="l" t="t" r="r" b="b"/>
            <a:pathLst>
              <a:path w="219075" h="2380615">
                <a:moveTo>
                  <a:pt x="218768" y="0"/>
                </a:moveTo>
                <a:lnTo>
                  <a:pt x="0" y="0"/>
                </a:lnTo>
                <a:lnTo>
                  <a:pt x="0" y="2380472"/>
                </a:lnTo>
                <a:lnTo>
                  <a:pt x="218768" y="2380472"/>
                </a:lnTo>
                <a:lnTo>
                  <a:pt x="21876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27593" y="0"/>
            <a:ext cx="1076960" cy="1306195"/>
          </a:xfrm>
          <a:custGeom>
            <a:avLst/>
            <a:gdLst/>
            <a:ahLst/>
            <a:cxnLst/>
            <a:rect l="l" t="t" r="r" b="b"/>
            <a:pathLst>
              <a:path w="1076959" h="1306195">
                <a:moveTo>
                  <a:pt x="1076505" y="0"/>
                </a:moveTo>
                <a:lnTo>
                  <a:pt x="16721" y="0"/>
                </a:lnTo>
                <a:lnTo>
                  <a:pt x="16126" y="3069"/>
                </a:lnTo>
                <a:lnTo>
                  <a:pt x="9134" y="49671"/>
                </a:lnTo>
                <a:lnTo>
                  <a:pt x="4087" y="96882"/>
                </a:lnTo>
                <a:lnTo>
                  <a:pt x="1028" y="144661"/>
                </a:lnTo>
                <a:lnTo>
                  <a:pt x="0" y="192965"/>
                </a:lnTo>
                <a:lnTo>
                  <a:pt x="1028" y="241270"/>
                </a:lnTo>
                <a:lnTo>
                  <a:pt x="4087" y="289048"/>
                </a:lnTo>
                <a:lnTo>
                  <a:pt x="9134" y="336260"/>
                </a:lnTo>
                <a:lnTo>
                  <a:pt x="16126" y="382862"/>
                </a:lnTo>
                <a:lnTo>
                  <a:pt x="25024" y="428813"/>
                </a:lnTo>
                <a:lnTo>
                  <a:pt x="35784" y="474071"/>
                </a:lnTo>
                <a:lnTo>
                  <a:pt x="48365" y="518595"/>
                </a:lnTo>
                <a:lnTo>
                  <a:pt x="62725" y="562342"/>
                </a:lnTo>
                <a:lnTo>
                  <a:pt x="78822" y="605272"/>
                </a:lnTo>
                <a:lnTo>
                  <a:pt x="96615" y="647341"/>
                </a:lnTo>
                <a:lnTo>
                  <a:pt x="116061" y="688509"/>
                </a:lnTo>
                <a:lnTo>
                  <a:pt x="137120" y="728733"/>
                </a:lnTo>
                <a:lnTo>
                  <a:pt x="159749" y="767973"/>
                </a:lnTo>
                <a:lnTo>
                  <a:pt x="183906" y="806185"/>
                </a:lnTo>
                <a:lnTo>
                  <a:pt x="209550" y="843328"/>
                </a:lnTo>
                <a:lnTo>
                  <a:pt x="236639" y="879361"/>
                </a:lnTo>
                <a:lnTo>
                  <a:pt x="265130" y="914241"/>
                </a:lnTo>
                <a:lnTo>
                  <a:pt x="294983" y="947927"/>
                </a:lnTo>
                <a:lnTo>
                  <a:pt x="326156" y="980377"/>
                </a:lnTo>
                <a:lnTo>
                  <a:pt x="358606" y="1011550"/>
                </a:lnTo>
                <a:lnTo>
                  <a:pt x="392292" y="1041403"/>
                </a:lnTo>
                <a:lnTo>
                  <a:pt x="427173" y="1069895"/>
                </a:lnTo>
                <a:lnTo>
                  <a:pt x="463205" y="1096983"/>
                </a:lnTo>
                <a:lnTo>
                  <a:pt x="500348" y="1122627"/>
                </a:lnTo>
                <a:lnTo>
                  <a:pt x="538561" y="1146784"/>
                </a:lnTo>
                <a:lnTo>
                  <a:pt x="577800" y="1169413"/>
                </a:lnTo>
                <a:lnTo>
                  <a:pt x="618024" y="1190472"/>
                </a:lnTo>
                <a:lnTo>
                  <a:pt x="659192" y="1209918"/>
                </a:lnTo>
                <a:lnTo>
                  <a:pt x="701261" y="1227711"/>
                </a:lnTo>
                <a:lnTo>
                  <a:pt x="744191" y="1243808"/>
                </a:lnTo>
                <a:lnTo>
                  <a:pt x="787938" y="1258168"/>
                </a:lnTo>
                <a:lnTo>
                  <a:pt x="832462" y="1270749"/>
                </a:lnTo>
                <a:lnTo>
                  <a:pt x="877720" y="1281509"/>
                </a:lnTo>
                <a:lnTo>
                  <a:pt x="923671" y="1290407"/>
                </a:lnTo>
                <a:lnTo>
                  <a:pt x="970273" y="1297399"/>
                </a:lnTo>
                <a:lnTo>
                  <a:pt x="1017485" y="1302446"/>
                </a:lnTo>
                <a:lnTo>
                  <a:pt x="1065263" y="1305505"/>
                </a:lnTo>
                <a:lnTo>
                  <a:pt x="1076505" y="1305744"/>
                </a:lnTo>
                <a:lnTo>
                  <a:pt x="1076505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0839" y="0"/>
            <a:ext cx="1310640" cy="335280"/>
          </a:xfrm>
          <a:custGeom>
            <a:avLst/>
            <a:gdLst/>
            <a:ahLst/>
            <a:cxnLst/>
            <a:rect l="l" t="t" r="r" b="b"/>
            <a:pathLst>
              <a:path w="1310639" h="335280">
                <a:moveTo>
                  <a:pt x="1310515" y="0"/>
                </a:moveTo>
                <a:lnTo>
                  <a:pt x="0" y="0"/>
                </a:lnTo>
                <a:lnTo>
                  <a:pt x="0" y="335193"/>
                </a:lnTo>
                <a:lnTo>
                  <a:pt x="1310515" y="335193"/>
                </a:lnTo>
                <a:lnTo>
                  <a:pt x="131051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9932" y="0"/>
            <a:ext cx="517525" cy="840105"/>
          </a:xfrm>
          <a:custGeom>
            <a:avLst/>
            <a:gdLst/>
            <a:ahLst/>
            <a:cxnLst/>
            <a:rect l="l" t="t" r="r" b="b"/>
            <a:pathLst>
              <a:path w="517525" h="840105">
                <a:moveTo>
                  <a:pt x="517387" y="0"/>
                </a:moveTo>
                <a:lnTo>
                  <a:pt x="0" y="0"/>
                </a:lnTo>
                <a:lnTo>
                  <a:pt x="0" y="839754"/>
                </a:lnTo>
                <a:lnTo>
                  <a:pt x="517387" y="839754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04545" cy="1299210"/>
          </a:xfrm>
          <a:custGeom>
            <a:avLst/>
            <a:gdLst/>
            <a:ahLst/>
            <a:cxnLst/>
            <a:rect l="l" t="t" r="r" b="b"/>
            <a:pathLst>
              <a:path w="804545" h="1299210">
                <a:moveTo>
                  <a:pt x="767929" y="0"/>
                </a:moveTo>
                <a:lnTo>
                  <a:pt x="0" y="0"/>
                </a:lnTo>
                <a:lnTo>
                  <a:pt x="0" y="1298949"/>
                </a:lnTo>
                <a:lnTo>
                  <a:pt x="75360" y="1277904"/>
                </a:lnTo>
                <a:lnTo>
                  <a:pt x="118699" y="1262841"/>
                </a:lnTo>
                <a:lnTo>
                  <a:pt x="161157" y="1245966"/>
                </a:lnTo>
                <a:lnTo>
                  <a:pt x="202687" y="1227326"/>
                </a:lnTo>
                <a:lnTo>
                  <a:pt x="243242" y="1206969"/>
                </a:lnTo>
                <a:lnTo>
                  <a:pt x="282777" y="1184939"/>
                </a:lnTo>
                <a:lnTo>
                  <a:pt x="321243" y="1161284"/>
                </a:lnTo>
                <a:lnTo>
                  <a:pt x="358596" y="1136050"/>
                </a:lnTo>
                <a:lnTo>
                  <a:pt x="394789" y="1109284"/>
                </a:lnTo>
                <a:lnTo>
                  <a:pt x="429774" y="1081032"/>
                </a:lnTo>
                <a:lnTo>
                  <a:pt x="463506" y="1051340"/>
                </a:lnTo>
                <a:lnTo>
                  <a:pt x="495938" y="1020256"/>
                </a:lnTo>
                <a:lnTo>
                  <a:pt x="527023" y="987825"/>
                </a:lnTo>
                <a:lnTo>
                  <a:pt x="556716" y="954094"/>
                </a:lnTo>
                <a:lnTo>
                  <a:pt x="584969" y="919109"/>
                </a:lnTo>
                <a:lnTo>
                  <a:pt x="611736" y="882917"/>
                </a:lnTo>
                <a:lnTo>
                  <a:pt x="636971" y="845564"/>
                </a:lnTo>
                <a:lnTo>
                  <a:pt x="660627" y="807098"/>
                </a:lnTo>
                <a:lnTo>
                  <a:pt x="682658" y="767563"/>
                </a:lnTo>
                <a:lnTo>
                  <a:pt x="703017" y="727008"/>
                </a:lnTo>
                <a:lnTo>
                  <a:pt x="721658" y="685477"/>
                </a:lnTo>
                <a:lnTo>
                  <a:pt x="738533" y="643018"/>
                </a:lnTo>
                <a:lnTo>
                  <a:pt x="753598" y="599678"/>
                </a:lnTo>
                <a:lnTo>
                  <a:pt x="766805" y="555502"/>
                </a:lnTo>
                <a:lnTo>
                  <a:pt x="778107" y="510537"/>
                </a:lnTo>
                <a:lnTo>
                  <a:pt x="787459" y="464830"/>
                </a:lnTo>
                <a:lnTo>
                  <a:pt x="794813" y="418427"/>
                </a:lnTo>
                <a:lnTo>
                  <a:pt x="800124" y="371374"/>
                </a:lnTo>
                <a:lnTo>
                  <a:pt x="803345" y="323718"/>
                </a:lnTo>
                <a:lnTo>
                  <a:pt x="804428" y="275506"/>
                </a:lnTo>
                <a:lnTo>
                  <a:pt x="803345" y="227298"/>
                </a:lnTo>
                <a:lnTo>
                  <a:pt x="800124" y="179645"/>
                </a:lnTo>
                <a:lnTo>
                  <a:pt x="794813" y="132595"/>
                </a:lnTo>
                <a:lnTo>
                  <a:pt x="787459" y="86195"/>
                </a:lnTo>
                <a:lnTo>
                  <a:pt x="778107" y="40491"/>
                </a:lnTo>
                <a:lnTo>
                  <a:pt x="7679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56472" y="2716574"/>
            <a:ext cx="1535049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cs-CZ" sz="2400" dirty="0"/>
              <a:t>Více než 170 originálních prací</a:t>
            </a:r>
          </a:p>
          <a:p>
            <a:r>
              <a:rPr lang="cs-CZ" sz="2400" dirty="0"/>
              <a:t>Uchopení významu nedostatku energie na podkladě nedostatku </a:t>
            </a:r>
            <a:r>
              <a:rPr lang="cs-CZ" sz="2400" dirty="0" err="1"/>
              <a:t>karbohydrátů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Vliv </a:t>
            </a:r>
            <a:r>
              <a:rPr lang="cs-CZ" sz="2400" dirty="0" err="1"/>
              <a:t>REDs</a:t>
            </a:r>
            <a:r>
              <a:rPr lang="cs-CZ" sz="2400" dirty="0"/>
              <a:t> na mentální zdraví</a:t>
            </a:r>
          </a:p>
          <a:p>
            <a:r>
              <a:rPr lang="cs-CZ" sz="2400" dirty="0"/>
              <a:t>Role LEA a syndromů z nedostatečného přijmu na mužské sportovce, paralympioniky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7457" y="2828603"/>
            <a:ext cx="232055" cy="23206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4604" y="3866189"/>
            <a:ext cx="232055" cy="232066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11169" y="823936"/>
            <a:ext cx="12081760" cy="998493"/>
          </a:xfrm>
          <a:prstGeom prst="rect">
            <a:avLst/>
          </a:prstGeom>
        </p:spPr>
        <p:txBody>
          <a:bodyPr vert="horz" wrap="square" lIns="0" tIns="363996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120"/>
              </a:spcBef>
            </a:pPr>
            <a:r>
              <a:rPr lang="cs-CZ" spc="-10" dirty="0"/>
              <a:t>Nové pohledy RED-S 2024 </a:t>
            </a:r>
            <a:endParaRPr spc="-10" dirty="0"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6" name="object 16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6" name="object 26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0" name="object 30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pic>
        <p:nvPicPr>
          <p:cNvPr id="58" name="Zástupný obsah 6">
            <a:extLst>
              <a:ext uri="{FF2B5EF4-FFF2-40B4-BE49-F238E27FC236}">
                <a16:creationId xmlns:a16="http://schemas.microsoft.com/office/drawing/2014/main" id="{289738FE-BD74-66B2-BA09-545824947CD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77882" y="4714173"/>
            <a:ext cx="13465205" cy="5513659"/>
          </a:xfrm>
          <a:prstGeom prst="rect">
            <a:avLst/>
          </a:prstGeom>
        </p:spPr>
      </p:pic>
      <p:sp>
        <p:nvSpPr>
          <p:cNvPr id="59" name="TextovéPole 58">
            <a:extLst>
              <a:ext uri="{FF2B5EF4-FFF2-40B4-BE49-F238E27FC236}">
                <a16:creationId xmlns:a16="http://schemas.microsoft.com/office/drawing/2014/main" id="{9DAEBB99-0295-69B0-AA56-FB668AF1782B}"/>
              </a:ext>
            </a:extLst>
          </p:cNvPr>
          <p:cNvSpPr txBox="1"/>
          <p:nvPr/>
        </p:nvSpPr>
        <p:spPr>
          <a:xfrm>
            <a:off x="16026805" y="8702675"/>
            <a:ext cx="325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Zdroj: </a:t>
            </a:r>
            <a:r>
              <a:rPr lang="cs-CZ" sz="1800" dirty="0" err="1"/>
              <a:t>Mounjoy</a:t>
            </a:r>
            <a:r>
              <a:rPr lang="cs-CZ" sz="1800" dirty="0"/>
              <a:t> et al., 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4013" y="2225675"/>
            <a:ext cx="9434230" cy="443198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067175" algn="l">
              <a:spcBef>
                <a:spcPts val="120"/>
              </a:spcBef>
            </a:pPr>
            <a:r>
              <a:rPr lang="cs-CZ" spc="-40" dirty="0"/>
              <a:t>Na rok 2025 připravujeme implementaci nového diagnostického nástroje </a:t>
            </a:r>
            <a:r>
              <a:rPr lang="cs-CZ" dirty="0" err="1"/>
              <a:t>REDs</a:t>
            </a:r>
            <a:r>
              <a:rPr lang="cs-CZ" dirty="0"/>
              <a:t> </a:t>
            </a:r>
            <a:r>
              <a:rPr lang="cs-CZ" dirty="0" err="1"/>
              <a:t>Severity</a:t>
            </a:r>
            <a:r>
              <a:rPr lang="cs-CZ" dirty="0"/>
              <a:t>/Risk </a:t>
            </a:r>
            <a:r>
              <a:rPr lang="cs-CZ" dirty="0" err="1"/>
              <a:t>Assesment</a:t>
            </a:r>
            <a:br>
              <a:rPr lang="cs-CZ" dirty="0"/>
            </a:br>
            <a:endParaRPr spc="-10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1" name="object 11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1" name="object 21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25" name="object 25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pic>
        <p:nvPicPr>
          <p:cNvPr id="54" name="Obrázek 53">
            <a:extLst>
              <a:ext uri="{FF2B5EF4-FFF2-40B4-BE49-F238E27FC236}">
                <a16:creationId xmlns:a16="http://schemas.microsoft.com/office/drawing/2014/main" id="{23EF21CA-FD3E-BC91-FC18-FC034983D50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l="726" t="25742" r="75774" b="10918"/>
          <a:stretch/>
        </p:blipFill>
        <p:spPr>
          <a:xfrm>
            <a:off x="568801" y="711513"/>
            <a:ext cx="13429882" cy="101807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1854" y="0"/>
            <a:ext cx="1310640" cy="260985"/>
          </a:xfrm>
          <a:custGeom>
            <a:avLst/>
            <a:gdLst/>
            <a:ahLst/>
            <a:cxnLst/>
            <a:rect l="l" t="t" r="r" b="b"/>
            <a:pathLst>
              <a:path w="1310639" h="260985">
                <a:moveTo>
                  <a:pt x="1310525" y="0"/>
                </a:moveTo>
                <a:lnTo>
                  <a:pt x="0" y="0"/>
                </a:lnTo>
                <a:lnTo>
                  <a:pt x="0" y="260986"/>
                </a:lnTo>
                <a:lnTo>
                  <a:pt x="1310525" y="260986"/>
                </a:lnTo>
                <a:lnTo>
                  <a:pt x="131052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0947" y="0"/>
            <a:ext cx="517525" cy="765810"/>
          </a:xfrm>
          <a:custGeom>
            <a:avLst/>
            <a:gdLst/>
            <a:ahLst/>
            <a:cxnLst/>
            <a:rect l="l" t="t" r="r" b="b"/>
            <a:pathLst>
              <a:path w="517525" h="765810">
                <a:moveTo>
                  <a:pt x="517387" y="0"/>
                </a:moveTo>
                <a:lnTo>
                  <a:pt x="0" y="0"/>
                </a:lnTo>
                <a:lnTo>
                  <a:pt x="0" y="765547"/>
                </a:lnTo>
                <a:lnTo>
                  <a:pt x="517387" y="765547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62050" cy="883919"/>
          </a:xfrm>
          <a:custGeom>
            <a:avLst/>
            <a:gdLst/>
            <a:ahLst/>
            <a:cxnLst/>
            <a:rect l="l" t="t" r="r" b="b"/>
            <a:pathLst>
              <a:path w="1162050" h="883919">
                <a:moveTo>
                  <a:pt x="1161583" y="0"/>
                </a:moveTo>
                <a:lnTo>
                  <a:pt x="0" y="0"/>
                </a:lnTo>
                <a:lnTo>
                  <a:pt x="0" y="876235"/>
                </a:lnTo>
                <a:lnTo>
                  <a:pt x="26358" y="879210"/>
                </a:lnTo>
                <a:lnTo>
                  <a:pt x="74011" y="882430"/>
                </a:lnTo>
                <a:lnTo>
                  <a:pt x="122220" y="883514"/>
                </a:lnTo>
                <a:lnTo>
                  <a:pt x="170429" y="882430"/>
                </a:lnTo>
                <a:lnTo>
                  <a:pt x="218081" y="879210"/>
                </a:lnTo>
                <a:lnTo>
                  <a:pt x="265132" y="873900"/>
                </a:lnTo>
                <a:lnTo>
                  <a:pt x="311532" y="866546"/>
                </a:lnTo>
                <a:lnTo>
                  <a:pt x="357238" y="857195"/>
                </a:lnTo>
                <a:lnTo>
                  <a:pt x="402201" y="845893"/>
                </a:lnTo>
                <a:lnTo>
                  <a:pt x="446376" y="832687"/>
                </a:lnTo>
                <a:lnTo>
                  <a:pt x="489715" y="817624"/>
                </a:lnTo>
                <a:lnTo>
                  <a:pt x="532173" y="800749"/>
                </a:lnTo>
                <a:lnTo>
                  <a:pt x="573703" y="782110"/>
                </a:lnTo>
                <a:lnTo>
                  <a:pt x="614258" y="761752"/>
                </a:lnTo>
                <a:lnTo>
                  <a:pt x="653793" y="739722"/>
                </a:lnTo>
                <a:lnTo>
                  <a:pt x="692259" y="716067"/>
                </a:lnTo>
                <a:lnTo>
                  <a:pt x="729612" y="690834"/>
                </a:lnTo>
                <a:lnTo>
                  <a:pt x="765805" y="664067"/>
                </a:lnTo>
                <a:lnTo>
                  <a:pt x="800790" y="635815"/>
                </a:lnTo>
                <a:lnTo>
                  <a:pt x="834522" y="606124"/>
                </a:lnTo>
                <a:lnTo>
                  <a:pt x="866954" y="575039"/>
                </a:lnTo>
                <a:lnTo>
                  <a:pt x="898039" y="542608"/>
                </a:lnTo>
                <a:lnTo>
                  <a:pt x="927732" y="508877"/>
                </a:lnTo>
                <a:lnTo>
                  <a:pt x="955985" y="473892"/>
                </a:lnTo>
                <a:lnTo>
                  <a:pt x="982752" y="437700"/>
                </a:lnTo>
                <a:lnTo>
                  <a:pt x="1007987" y="400348"/>
                </a:lnTo>
                <a:lnTo>
                  <a:pt x="1031643" y="361881"/>
                </a:lnTo>
                <a:lnTo>
                  <a:pt x="1053674" y="322346"/>
                </a:lnTo>
                <a:lnTo>
                  <a:pt x="1074033" y="281791"/>
                </a:lnTo>
                <a:lnTo>
                  <a:pt x="1092674" y="240260"/>
                </a:lnTo>
                <a:lnTo>
                  <a:pt x="1109549" y="197802"/>
                </a:lnTo>
                <a:lnTo>
                  <a:pt x="1124614" y="154461"/>
                </a:lnTo>
                <a:lnTo>
                  <a:pt x="1137821" y="110285"/>
                </a:lnTo>
                <a:lnTo>
                  <a:pt x="1149123" y="65320"/>
                </a:lnTo>
                <a:lnTo>
                  <a:pt x="1158475" y="19613"/>
                </a:lnTo>
                <a:lnTo>
                  <a:pt x="1161583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61212" y="0"/>
            <a:ext cx="1390650" cy="264160"/>
          </a:xfrm>
          <a:custGeom>
            <a:avLst/>
            <a:gdLst/>
            <a:ahLst/>
            <a:cxnLst/>
            <a:rect l="l" t="t" r="r" b="b"/>
            <a:pathLst>
              <a:path w="1390650" h="264160">
                <a:moveTo>
                  <a:pt x="1390303" y="0"/>
                </a:moveTo>
                <a:lnTo>
                  <a:pt x="0" y="0"/>
                </a:lnTo>
                <a:lnTo>
                  <a:pt x="0" y="264096"/>
                </a:lnTo>
                <a:lnTo>
                  <a:pt x="1390303" y="264096"/>
                </a:lnTo>
                <a:lnTo>
                  <a:pt x="139030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29715" y="0"/>
            <a:ext cx="709295" cy="271145"/>
          </a:xfrm>
          <a:custGeom>
            <a:avLst/>
            <a:gdLst/>
            <a:ahLst/>
            <a:cxnLst/>
            <a:rect l="l" t="t" r="r" b="b"/>
            <a:pathLst>
              <a:path w="709294" h="271145">
                <a:moveTo>
                  <a:pt x="708711" y="0"/>
                </a:moveTo>
                <a:lnTo>
                  <a:pt x="0" y="0"/>
                </a:lnTo>
                <a:lnTo>
                  <a:pt x="0" y="270839"/>
                </a:lnTo>
                <a:lnTo>
                  <a:pt x="708711" y="270839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911641" y="0"/>
            <a:ext cx="1192530" cy="847090"/>
          </a:xfrm>
          <a:custGeom>
            <a:avLst/>
            <a:gdLst/>
            <a:ahLst/>
            <a:cxnLst/>
            <a:rect l="l" t="t" r="r" b="b"/>
            <a:pathLst>
              <a:path w="1192530" h="847090">
                <a:moveTo>
                  <a:pt x="1192457" y="0"/>
                </a:moveTo>
                <a:lnTo>
                  <a:pt x="0" y="0"/>
                </a:lnTo>
                <a:lnTo>
                  <a:pt x="3331" y="14013"/>
                </a:lnTo>
                <a:lnTo>
                  <a:pt x="15912" y="58537"/>
                </a:lnTo>
                <a:lnTo>
                  <a:pt x="30272" y="102284"/>
                </a:lnTo>
                <a:lnTo>
                  <a:pt x="46369" y="145214"/>
                </a:lnTo>
                <a:lnTo>
                  <a:pt x="64162" y="187283"/>
                </a:lnTo>
                <a:lnTo>
                  <a:pt x="83609" y="228451"/>
                </a:lnTo>
                <a:lnTo>
                  <a:pt x="104667" y="268675"/>
                </a:lnTo>
                <a:lnTo>
                  <a:pt x="127296" y="307914"/>
                </a:lnTo>
                <a:lnTo>
                  <a:pt x="151453" y="346126"/>
                </a:lnTo>
                <a:lnTo>
                  <a:pt x="177097" y="383270"/>
                </a:lnTo>
                <a:lnTo>
                  <a:pt x="204186" y="419302"/>
                </a:lnTo>
                <a:lnTo>
                  <a:pt x="232678" y="454183"/>
                </a:lnTo>
                <a:lnTo>
                  <a:pt x="262531" y="487869"/>
                </a:lnTo>
                <a:lnTo>
                  <a:pt x="293703" y="520319"/>
                </a:lnTo>
                <a:lnTo>
                  <a:pt x="326153" y="551492"/>
                </a:lnTo>
                <a:lnTo>
                  <a:pt x="359840" y="581345"/>
                </a:lnTo>
                <a:lnTo>
                  <a:pt x="394720" y="609836"/>
                </a:lnTo>
                <a:lnTo>
                  <a:pt x="430753" y="636925"/>
                </a:lnTo>
                <a:lnTo>
                  <a:pt x="467896" y="662569"/>
                </a:lnTo>
                <a:lnTo>
                  <a:pt x="506108" y="686726"/>
                </a:lnTo>
                <a:lnTo>
                  <a:pt x="545347" y="709355"/>
                </a:lnTo>
                <a:lnTo>
                  <a:pt x="585571" y="730413"/>
                </a:lnTo>
                <a:lnTo>
                  <a:pt x="626739" y="749860"/>
                </a:lnTo>
                <a:lnTo>
                  <a:pt x="668809" y="767653"/>
                </a:lnTo>
                <a:lnTo>
                  <a:pt x="711738" y="783750"/>
                </a:lnTo>
                <a:lnTo>
                  <a:pt x="755485" y="798110"/>
                </a:lnTo>
                <a:lnTo>
                  <a:pt x="800009" y="810691"/>
                </a:lnTo>
                <a:lnTo>
                  <a:pt x="845268" y="821451"/>
                </a:lnTo>
                <a:lnTo>
                  <a:pt x="891219" y="830348"/>
                </a:lnTo>
                <a:lnTo>
                  <a:pt x="937821" y="837341"/>
                </a:lnTo>
                <a:lnTo>
                  <a:pt x="985032" y="842388"/>
                </a:lnTo>
                <a:lnTo>
                  <a:pt x="1032811" y="845446"/>
                </a:lnTo>
                <a:lnTo>
                  <a:pt x="1081115" y="846475"/>
                </a:lnTo>
                <a:lnTo>
                  <a:pt x="1129419" y="845446"/>
                </a:lnTo>
                <a:lnTo>
                  <a:pt x="1177198" y="842388"/>
                </a:lnTo>
                <a:lnTo>
                  <a:pt x="1192457" y="840757"/>
                </a:lnTo>
                <a:lnTo>
                  <a:pt x="1192457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13059" y="3509006"/>
            <a:ext cx="13139803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" indent="-571500" algn="just">
              <a:buClr>
                <a:srgbClr val="CC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3600" dirty="0" err="1"/>
              <a:t>REDs</a:t>
            </a:r>
            <a:r>
              <a:rPr lang="cs-CZ" sz="3600" dirty="0"/>
              <a:t> diagnostika založená na přechozích šetřeních spolu s vyšetřením a anamnézou</a:t>
            </a:r>
          </a:p>
          <a:p>
            <a:pPr marL="571500" indent="-571500" algn="just">
              <a:buClr>
                <a:srgbClr val="CC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3600" dirty="0"/>
              <a:t>Primární přístupem by měla být obnova dotčeného energetického krytí – zahrnující změny ve stravě i tělesné aktivitě, doplnění makro i mikroživin</a:t>
            </a:r>
          </a:p>
          <a:p>
            <a:pPr marL="571500" indent="-571500" algn="just">
              <a:buClr>
                <a:srgbClr val="CC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3600" dirty="0"/>
              <a:t>Může být vyžadována farmakoterapie dílčích poruch zdraví</a:t>
            </a:r>
          </a:p>
          <a:p>
            <a:pPr marL="571500" indent="-571500" algn="just">
              <a:buClr>
                <a:srgbClr val="CC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3600" dirty="0"/>
              <a:t>Tvorba individualizovaného  léčebného a tréninkového plánu  v multidisciplinárním týmu </a:t>
            </a:r>
          </a:p>
          <a:p>
            <a:pPr marL="571500" indent="-571500" algn="just">
              <a:buClr>
                <a:srgbClr val="CC9900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3600" dirty="0"/>
              <a:t>! Ne všechny poruchy </a:t>
            </a:r>
            <a:r>
              <a:rPr lang="cs-CZ" sz="3600"/>
              <a:t>zdraví spojované </a:t>
            </a:r>
            <a:r>
              <a:rPr lang="cs-CZ" sz="3600" dirty="0"/>
              <a:t>s </a:t>
            </a:r>
            <a:r>
              <a:rPr lang="cs-CZ" sz="3600" dirty="0" err="1"/>
              <a:t>REDs</a:t>
            </a:r>
            <a:r>
              <a:rPr lang="cs-CZ" sz="3600" dirty="0"/>
              <a:t> jsou reverzibilní !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13250" y="937210"/>
            <a:ext cx="12703411" cy="1844878"/>
          </a:xfrm>
          <a:prstGeom prst="rect">
            <a:avLst/>
          </a:prstGeom>
        </p:spPr>
        <p:txBody>
          <a:bodyPr vert="horz" wrap="square" lIns="0" tIns="36399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4800" dirty="0"/>
              <a:t>Proč? Abychom identifikovali sportovce ohrožené </a:t>
            </a:r>
            <a:r>
              <a:rPr lang="cs-CZ" sz="4800" dirty="0" err="1"/>
              <a:t>REDs</a:t>
            </a:r>
            <a:r>
              <a:rPr lang="cs-CZ" sz="4800" dirty="0"/>
              <a:t> a těm nabídnuli správný terapeutický plán</a:t>
            </a:r>
            <a:endParaRPr sz="4800" spc="-10" dirty="0"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5" name="object 15"/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5" name="object 25"/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29" name="object 29"/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2" name="object 42"/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79" name="object 7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F1842-E355-97C6-4962-85AB40351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AD662B2-52C6-A89C-0D73-EDA4FB6E01B4}"/>
              </a:ext>
            </a:extLst>
          </p:cNvPr>
          <p:cNvSpPr/>
          <p:nvPr/>
        </p:nvSpPr>
        <p:spPr>
          <a:xfrm>
            <a:off x="18183823" y="0"/>
            <a:ext cx="1390650" cy="279400"/>
          </a:xfrm>
          <a:custGeom>
            <a:avLst/>
            <a:gdLst/>
            <a:ahLst/>
            <a:cxnLst/>
            <a:rect l="l" t="t" r="r" b="b"/>
            <a:pathLst>
              <a:path w="1390650" h="279400">
                <a:moveTo>
                  <a:pt x="1390303" y="0"/>
                </a:moveTo>
                <a:lnTo>
                  <a:pt x="0" y="0"/>
                </a:lnTo>
                <a:lnTo>
                  <a:pt x="0" y="278923"/>
                </a:lnTo>
                <a:lnTo>
                  <a:pt x="1390303" y="278923"/>
                </a:lnTo>
                <a:lnTo>
                  <a:pt x="1390303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4809A4C-94CF-3293-C3E6-448B82118D7B}"/>
              </a:ext>
            </a:extLst>
          </p:cNvPr>
          <p:cNvSpPr/>
          <p:nvPr/>
        </p:nvSpPr>
        <p:spPr>
          <a:xfrm>
            <a:off x="17152315" y="0"/>
            <a:ext cx="709295" cy="434340"/>
          </a:xfrm>
          <a:custGeom>
            <a:avLst/>
            <a:gdLst/>
            <a:ahLst/>
            <a:cxnLst/>
            <a:rect l="l" t="t" r="r" b="b"/>
            <a:pathLst>
              <a:path w="709294" h="434340">
                <a:moveTo>
                  <a:pt x="708711" y="0"/>
                </a:moveTo>
                <a:lnTo>
                  <a:pt x="0" y="0"/>
                </a:lnTo>
                <a:lnTo>
                  <a:pt x="0" y="434091"/>
                </a:lnTo>
                <a:lnTo>
                  <a:pt x="708711" y="434091"/>
                </a:lnTo>
                <a:lnTo>
                  <a:pt x="708711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44692D2-8D42-4788-FF39-A4C2D5444771}"/>
              </a:ext>
            </a:extLst>
          </p:cNvPr>
          <p:cNvSpPr/>
          <p:nvPr/>
        </p:nvSpPr>
        <p:spPr>
          <a:xfrm>
            <a:off x="19885331" y="1819567"/>
            <a:ext cx="219075" cy="2380615"/>
          </a:xfrm>
          <a:custGeom>
            <a:avLst/>
            <a:gdLst/>
            <a:ahLst/>
            <a:cxnLst/>
            <a:rect l="l" t="t" r="r" b="b"/>
            <a:pathLst>
              <a:path w="219075" h="2380615">
                <a:moveTo>
                  <a:pt x="218768" y="0"/>
                </a:moveTo>
                <a:lnTo>
                  <a:pt x="0" y="0"/>
                </a:lnTo>
                <a:lnTo>
                  <a:pt x="0" y="2380472"/>
                </a:lnTo>
                <a:lnTo>
                  <a:pt x="218768" y="2380472"/>
                </a:lnTo>
                <a:lnTo>
                  <a:pt x="21876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ED10D32-A9CC-4A4D-FFEF-477BC20707F6}"/>
              </a:ext>
            </a:extLst>
          </p:cNvPr>
          <p:cNvSpPr/>
          <p:nvPr/>
        </p:nvSpPr>
        <p:spPr>
          <a:xfrm>
            <a:off x="19027593" y="0"/>
            <a:ext cx="1076960" cy="1306195"/>
          </a:xfrm>
          <a:custGeom>
            <a:avLst/>
            <a:gdLst/>
            <a:ahLst/>
            <a:cxnLst/>
            <a:rect l="l" t="t" r="r" b="b"/>
            <a:pathLst>
              <a:path w="1076959" h="1306195">
                <a:moveTo>
                  <a:pt x="1076505" y="0"/>
                </a:moveTo>
                <a:lnTo>
                  <a:pt x="16721" y="0"/>
                </a:lnTo>
                <a:lnTo>
                  <a:pt x="16126" y="3069"/>
                </a:lnTo>
                <a:lnTo>
                  <a:pt x="9134" y="49671"/>
                </a:lnTo>
                <a:lnTo>
                  <a:pt x="4087" y="96882"/>
                </a:lnTo>
                <a:lnTo>
                  <a:pt x="1028" y="144661"/>
                </a:lnTo>
                <a:lnTo>
                  <a:pt x="0" y="192965"/>
                </a:lnTo>
                <a:lnTo>
                  <a:pt x="1028" y="241270"/>
                </a:lnTo>
                <a:lnTo>
                  <a:pt x="4087" y="289048"/>
                </a:lnTo>
                <a:lnTo>
                  <a:pt x="9134" y="336260"/>
                </a:lnTo>
                <a:lnTo>
                  <a:pt x="16126" y="382862"/>
                </a:lnTo>
                <a:lnTo>
                  <a:pt x="25024" y="428813"/>
                </a:lnTo>
                <a:lnTo>
                  <a:pt x="35784" y="474071"/>
                </a:lnTo>
                <a:lnTo>
                  <a:pt x="48365" y="518595"/>
                </a:lnTo>
                <a:lnTo>
                  <a:pt x="62725" y="562342"/>
                </a:lnTo>
                <a:lnTo>
                  <a:pt x="78822" y="605272"/>
                </a:lnTo>
                <a:lnTo>
                  <a:pt x="96615" y="647341"/>
                </a:lnTo>
                <a:lnTo>
                  <a:pt x="116061" y="688509"/>
                </a:lnTo>
                <a:lnTo>
                  <a:pt x="137120" y="728733"/>
                </a:lnTo>
                <a:lnTo>
                  <a:pt x="159749" y="767973"/>
                </a:lnTo>
                <a:lnTo>
                  <a:pt x="183906" y="806185"/>
                </a:lnTo>
                <a:lnTo>
                  <a:pt x="209550" y="843328"/>
                </a:lnTo>
                <a:lnTo>
                  <a:pt x="236639" y="879361"/>
                </a:lnTo>
                <a:lnTo>
                  <a:pt x="265130" y="914241"/>
                </a:lnTo>
                <a:lnTo>
                  <a:pt x="294983" y="947927"/>
                </a:lnTo>
                <a:lnTo>
                  <a:pt x="326156" y="980377"/>
                </a:lnTo>
                <a:lnTo>
                  <a:pt x="358606" y="1011550"/>
                </a:lnTo>
                <a:lnTo>
                  <a:pt x="392292" y="1041403"/>
                </a:lnTo>
                <a:lnTo>
                  <a:pt x="427173" y="1069895"/>
                </a:lnTo>
                <a:lnTo>
                  <a:pt x="463205" y="1096983"/>
                </a:lnTo>
                <a:lnTo>
                  <a:pt x="500348" y="1122627"/>
                </a:lnTo>
                <a:lnTo>
                  <a:pt x="538561" y="1146784"/>
                </a:lnTo>
                <a:lnTo>
                  <a:pt x="577800" y="1169413"/>
                </a:lnTo>
                <a:lnTo>
                  <a:pt x="618024" y="1190472"/>
                </a:lnTo>
                <a:lnTo>
                  <a:pt x="659192" y="1209918"/>
                </a:lnTo>
                <a:lnTo>
                  <a:pt x="701261" y="1227711"/>
                </a:lnTo>
                <a:lnTo>
                  <a:pt x="744191" y="1243808"/>
                </a:lnTo>
                <a:lnTo>
                  <a:pt x="787938" y="1258168"/>
                </a:lnTo>
                <a:lnTo>
                  <a:pt x="832462" y="1270749"/>
                </a:lnTo>
                <a:lnTo>
                  <a:pt x="877720" y="1281509"/>
                </a:lnTo>
                <a:lnTo>
                  <a:pt x="923671" y="1290407"/>
                </a:lnTo>
                <a:lnTo>
                  <a:pt x="970273" y="1297399"/>
                </a:lnTo>
                <a:lnTo>
                  <a:pt x="1017485" y="1302446"/>
                </a:lnTo>
                <a:lnTo>
                  <a:pt x="1065263" y="1305505"/>
                </a:lnTo>
                <a:lnTo>
                  <a:pt x="1076505" y="1305744"/>
                </a:lnTo>
                <a:lnTo>
                  <a:pt x="1076505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08AFA07-13A9-FDAF-85C2-0D06A6C6B7A8}"/>
              </a:ext>
            </a:extLst>
          </p:cNvPr>
          <p:cNvSpPr/>
          <p:nvPr/>
        </p:nvSpPr>
        <p:spPr>
          <a:xfrm>
            <a:off x="1990839" y="0"/>
            <a:ext cx="1310640" cy="335280"/>
          </a:xfrm>
          <a:custGeom>
            <a:avLst/>
            <a:gdLst/>
            <a:ahLst/>
            <a:cxnLst/>
            <a:rect l="l" t="t" r="r" b="b"/>
            <a:pathLst>
              <a:path w="1310639" h="335280">
                <a:moveTo>
                  <a:pt x="1310515" y="0"/>
                </a:moveTo>
                <a:lnTo>
                  <a:pt x="0" y="0"/>
                </a:lnTo>
                <a:lnTo>
                  <a:pt x="0" y="335193"/>
                </a:lnTo>
                <a:lnTo>
                  <a:pt x="1310515" y="335193"/>
                </a:lnTo>
                <a:lnTo>
                  <a:pt x="1310515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A303E17-4169-27A1-0BA8-EBA6097397C0}"/>
              </a:ext>
            </a:extLst>
          </p:cNvPr>
          <p:cNvSpPr/>
          <p:nvPr/>
        </p:nvSpPr>
        <p:spPr>
          <a:xfrm>
            <a:off x="1169932" y="0"/>
            <a:ext cx="517525" cy="840105"/>
          </a:xfrm>
          <a:custGeom>
            <a:avLst/>
            <a:gdLst/>
            <a:ahLst/>
            <a:cxnLst/>
            <a:rect l="l" t="t" r="r" b="b"/>
            <a:pathLst>
              <a:path w="517525" h="840105">
                <a:moveTo>
                  <a:pt x="517387" y="0"/>
                </a:moveTo>
                <a:lnTo>
                  <a:pt x="0" y="0"/>
                </a:lnTo>
                <a:lnTo>
                  <a:pt x="0" y="839754"/>
                </a:lnTo>
                <a:lnTo>
                  <a:pt x="517387" y="839754"/>
                </a:lnTo>
                <a:lnTo>
                  <a:pt x="517387" y="0"/>
                </a:lnTo>
                <a:close/>
              </a:path>
            </a:pathLst>
          </a:custGeom>
          <a:solidFill>
            <a:srgbClr val="E52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1B36315-8460-A5F3-428F-762962C917FF}"/>
              </a:ext>
            </a:extLst>
          </p:cNvPr>
          <p:cNvSpPr/>
          <p:nvPr/>
        </p:nvSpPr>
        <p:spPr>
          <a:xfrm>
            <a:off x="0" y="0"/>
            <a:ext cx="804545" cy="1299210"/>
          </a:xfrm>
          <a:custGeom>
            <a:avLst/>
            <a:gdLst/>
            <a:ahLst/>
            <a:cxnLst/>
            <a:rect l="l" t="t" r="r" b="b"/>
            <a:pathLst>
              <a:path w="804545" h="1299210">
                <a:moveTo>
                  <a:pt x="767929" y="0"/>
                </a:moveTo>
                <a:lnTo>
                  <a:pt x="0" y="0"/>
                </a:lnTo>
                <a:lnTo>
                  <a:pt x="0" y="1298949"/>
                </a:lnTo>
                <a:lnTo>
                  <a:pt x="75360" y="1277904"/>
                </a:lnTo>
                <a:lnTo>
                  <a:pt x="118699" y="1262841"/>
                </a:lnTo>
                <a:lnTo>
                  <a:pt x="161157" y="1245966"/>
                </a:lnTo>
                <a:lnTo>
                  <a:pt x="202687" y="1227326"/>
                </a:lnTo>
                <a:lnTo>
                  <a:pt x="243242" y="1206969"/>
                </a:lnTo>
                <a:lnTo>
                  <a:pt x="282777" y="1184939"/>
                </a:lnTo>
                <a:lnTo>
                  <a:pt x="321243" y="1161284"/>
                </a:lnTo>
                <a:lnTo>
                  <a:pt x="358596" y="1136050"/>
                </a:lnTo>
                <a:lnTo>
                  <a:pt x="394789" y="1109284"/>
                </a:lnTo>
                <a:lnTo>
                  <a:pt x="429774" y="1081032"/>
                </a:lnTo>
                <a:lnTo>
                  <a:pt x="463506" y="1051340"/>
                </a:lnTo>
                <a:lnTo>
                  <a:pt x="495938" y="1020256"/>
                </a:lnTo>
                <a:lnTo>
                  <a:pt x="527023" y="987825"/>
                </a:lnTo>
                <a:lnTo>
                  <a:pt x="556716" y="954094"/>
                </a:lnTo>
                <a:lnTo>
                  <a:pt x="584969" y="919109"/>
                </a:lnTo>
                <a:lnTo>
                  <a:pt x="611736" y="882917"/>
                </a:lnTo>
                <a:lnTo>
                  <a:pt x="636971" y="845564"/>
                </a:lnTo>
                <a:lnTo>
                  <a:pt x="660627" y="807098"/>
                </a:lnTo>
                <a:lnTo>
                  <a:pt x="682658" y="767563"/>
                </a:lnTo>
                <a:lnTo>
                  <a:pt x="703017" y="727008"/>
                </a:lnTo>
                <a:lnTo>
                  <a:pt x="721658" y="685477"/>
                </a:lnTo>
                <a:lnTo>
                  <a:pt x="738533" y="643018"/>
                </a:lnTo>
                <a:lnTo>
                  <a:pt x="753598" y="599678"/>
                </a:lnTo>
                <a:lnTo>
                  <a:pt x="766805" y="555502"/>
                </a:lnTo>
                <a:lnTo>
                  <a:pt x="778107" y="510537"/>
                </a:lnTo>
                <a:lnTo>
                  <a:pt x="787459" y="464830"/>
                </a:lnTo>
                <a:lnTo>
                  <a:pt x="794813" y="418427"/>
                </a:lnTo>
                <a:lnTo>
                  <a:pt x="800124" y="371374"/>
                </a:lnTo>
                <a:lnTo>
                  <a:pt x="803345" y="323718"/>
                </a:lnTo>
                <a:lnTo>
                  <a:pt x="804428" y="275506"/>
                </a:lnTo>
                <a:lnTo>
                  <a:pt x="803345" y="227298"/>
                </a:lnTo>
                <a:lnTo>
                  <a:pt x="800124" y="179645"/>
                </a:lnTo>
                <a:lnTo>
                  <a:pt x="794813" y="132595"/>
                </a:lnTo>
                <a:lnTo>
                  <a:pt x="787459" y="86195"/>
                </a:lnTo>
                <a:lnTo>
                  <a:pt x="778107" y="40491"/>
                </a:lnTo>
                <a:lnTo>
                  <a:pt x="767929" y="0"/>
                </a:lnTo>
                <a:close/>
              </a:path>
            </a:pathLst>
          </a:custGeom>
          <a:solidFill>
            <a:srgbClr val="0D4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AAC3C83B-DEFF-F8BD-4294-F2FD5AD646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9650" y="1838262"/>
            <a:ext cx="12081760" cy="998493"/>
          </a:xfrm>
          <a:prstGeom prst="rect">
            <a:avLst/>
          </a:prstGeom>
        </p:spPr>
        <p:txBody>
          <a:bodyPr vert="horz" wrap="square" lIns="0" tIns="363996" rIns="0" bIns="0" rtlCol="0">
            <a:spAutoFit/>
          </a:bodyPr>
          <a:lstStyle/>
          <a:p>
            <a:pPr marL="439420">
              <a:lnSpc>
                <a:spcPct val="100000"/>
              </a:lnSpc>
              <a:spcBef>
                <a:spcPts val="120"/>
              </a:spcBef>
            </a:pPr>
            <a:r>
              <a:rPr lang="cs-CZ" spc="-10" dirty="0"/>
              <a:t>Správná klinická praxe</a:t>
            </a:r>
            <a:endParaRPr spc="-10" dirty="0"/>
          </a:p>
        </p:txBody>
      </p:sp>
      <p:pic>
        <p:nvPicPr>
          <p:cNvPr id="14" name="object 14">
            <a:extLst>
              <a:ext uri="{FF2B5EF4-FFF2-40B4-BE49-F238E27FC236}">
                <a16:creationId xmlns:a16="http://schemas.microsoft.com/office/drawing/2014/main" id="{A75900EB-1544-A1E1-4452-B7EF0215105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6998" y="10113905"/>
            <a:ext cx="514549" cy="629949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732A8BB4-D94F-062D-5C55-486538EABC36}"/>
              </a:ext>
            </a:extLst>
          </p:cNvPr>
          <p:cNvGrpSpPr/>
          <p:nvPr/>
        </p:nvGrpSpPr>
        <p:grpSpPr>
          <a:xfrm>
            <a:off x="18339110" y="10113906"/>
            <a:ext cx="21590" cy="632460"/>
            <a:chOff x="18339110" y="10113906"/>
            <a:chExt cx="21590" cy="63246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0932D12-95DF-D505-B074-E24E31E1DC7F}"/>
                </a:ext>
              </a:extLst>
            </p:cNvPr>
            <p:cNvSpPr/>
            <p:nvPr/>
          </p:nvSpPr>
          <p:spPr>
            <a:xfrm>
              <a:off x="18339110" y="1011390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0"/>
                  </a:lnTo>
                  <a:lnTo>
                    <a:pt x="0" y="217982"/>
                  </a:lnTo>
                  <a:lnTo>
                    <a:pt x="21046" y="20351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D42BD88-B3BE-2554-D45F-D5B2F9458434}"/>
                </a:ext>
              </a:extLst>
            </p:cNvPr>
            <p:cNvSpPr/>
            <p:nvPr/>
          </p:nvSpPr>
          <p:spPr>
            <a:xfrm>
              <a:off x="18339111" y="10527846"/>
              <a:ext cx="21590" cy="218440"/>
            </a:xfrm>
            <a:custGeom>
              <a:avLst/>
              <a:gdLst/>
              <a:ahLst/>
              <a:cxnLst/>
              <a:rect l="l" t="t" r="r" b="b"/>
              <a:pathLst>
                <a:path w="21590" h="218440">
                  <a:moveTo>
                    <a:pt x="21046" y="0"/>
                  </a:moveTo>
                  <a:lnTo>
                    <a:pt x="0" y="14795"/>
                  </a:lnTo>
                  <a:lnTo>
                    <a:pt x="0" y="217982"/>
                  </a:lnTo>
                  <a:lnTo>
                    <a:pt x="21046" y="21798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39DB27DA-E1DF-7BD8-048C-E9D5F0245402}"/>
                </a:ext>
              </a:extLst>
            </p:cNvPr>
            <p:cNvSpPr/>
            <p:nvPr/>
          </p:nvSpPr>
          <p:spPr>
            <a:xfrm>
              <a:off x="18339111" y="10317419"/>
              <a:ext cx="21590" cy="225425"/>
            </a:xfrm>
            <a:custGeom>
              <a:avLst/>
              <a:gdLst/>
              <a:ahLst/>
              <a:cxnLst/>
              <a:rect l="l" t="t" r="r" b="b"/>
              <a:pathLst>
                <a:path w="21590" h="225425">
                  <a:moveTo>
                    <a:pt x="21046" y="0"/>
                  </a:moveTo>
                  <a:lnTo>
                    <a:pt x="0" y="14470"/>
                  </a:lnTo>
                  <a:lnTo>
                    <a:pt x="0" y="225218"/>
                  </a:lnTo>
                  <a:lnTo>
                    <a:pt x="21046" y="210422"/>
                  </a:lnTo>
                  <a:lnTo>
                    <a:pt x="21046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>
            <a:extLst>
              <a:ext uri="{FF2B5EF4-FFF2-40B4-BE49-F238E27FC236}">
                <a16:creationId xmlns:a16="http://schemas.microsoft.com/office/drawing/2014/main" id="{B48AEE71-BEB5-BEE4-DFB1-19960F359B8B}"/>
              </a:ext>
            </a:extLst>
          </p:cNvPr>
          <p:cNvSpPr/>
          <p:nvPr/>
        </p:nvSpPr>
        <p:spPr>
          <a:xfrm>
            <a:off x="18487390" y="10115556"/>
            <a:ext cx="791210" cy="175895"/>
          </a:xfrm>
          <a:custGeom>
            <a:avLst/>
            <a:gdLst/>
            <a:ahLst/>
            <a:cxnLst/>
            <a:rect l="l" t="t" r="r" b="b"/>
            <a:pathLst>
              <a:path w="791209" h="175895">
                <a:moveTo>
                  <a:pt x="104546" y="51625"/>
                </a:moveTo>
                <a:lnTo>
                  <a:pt x="79565" y="51625"/>
                </a:lnTo>
                <a:lnTo>
                  <a:pt x="79565" y="102908"/>
                </a:lnTo>
                <a:lnTo>
                  <a:pt x="81864" y="137426"/>
                </a:lnTo>
                <a:lnTo>
                  <a:pt x="28600" y="51943"/>
                </a:lnTo>
                <a:lnTo>
                  <a:pt x="0" y="51943"/>
                </a:lnTo>
                <a:lnTo>
                  <a:pt x="0" y="174256"/>
                </a:lnTo>
                <a:lnTo>
                  <a:pt x="24993" y="174256"/>
                </a:lnTo>
                <a:lnTo>
                  <a:pt x="24993" y="122974"/>
                </a:lnTo>
                <a:lnTo>
                  <a:pt x="22682" y="88442"/>
                </a:lnTo>
                <a:lnTo>
                  <a:pt x="75615" y="173926"/>
                </a:lnTo>
                <a:lnTo>
                  <a:pt x="104546" y="173926"/>
                </a:lnTo>
                <a:lnTo>
                  <a:pt x="104546" y="51625"/>
                </a:lnTo>
                <a:close/>
              </a:path>
              <a:path w="791209" h="175895">
                <a:moveTo>
                  <a:pt x="201536" y="14795"/>
                </a:moveTo>
                <a:lnTo>
                  <a:pt x="186740" y="0"/>
                </a:lnTo>
                <a:lnTo>
                  <a:pt x="158470" y="28282"/>
                </a:lnTo>
                <a:lnTo>
                  <a:pt x="169316" y="39128"/>
                </a:lnTo>
                <a:lnTo>
                  <a:pt x="201536" y="14795"/>
                </a:lnTo>
                <a:close/>
              </a:path>
              <a:path w="791209" h="175895">
                <a:moveTo>
                  <a:pt x="241325" y="173926"/>
                </a:moveTo>
                <a:lnTo>
                  <a:pt x="230517" y="144995"/>
                </a:lnTo>
                <a:lnTo>
                  <a:pt x="221665" y="121323"/>
                </a:lnTo>
                <a:lnTo>
                  <a:pt x="205079" y="76936"/>
                </a:lnTo>
                <a:lnTo>
                  <a:pt x="195948" y="52476"/>
                </a:lnTo>
                <a:lnTo>
                  <a:pt x="195948" y="121323"/>
                </a:lnTo>
                <a:lnTo>
                  <a:pt x="163728" y="121323"/>
                </a:lnTo>
                <a:lnTo>
                  <a:pt x="179832" y="76936"/>
                </a:lnTo>
                <a:lnTo>
                  <a:pt x="195948" y="121323"/>
                </a:lnTo>
                <a:lnTo>
                  <a:pt x="195948" y="52476"/>
                </a:lnTo>
                <a:lnTo>
                  <a:pt x="195630" y="51612"/>
                </a:lnTo>
                <a:lnTo>
                  <a:pt x="164058" y="51612"/>
                </a:lnTo>
                <a:lnTo>
                  <a:pt x="118364" y="173926"/>
                </a:lnTo>
                <a:lnTo>
                  <a:pt x="144665" y="173926"/>
                </a:lnTo>
                <a:lnTo>
                  <a:pt x="155181" y="144995"/>
                </a:lnTo>
                <a:lnTo>
                  <a:pt x="204495" y="144995"/>
                </a:lnTo>
                <a:lnTo>
                  <a:pt x="214693" y="173926"/>
                </a:lnTo>
                <a:lnTo>
                  <a:pt x="241325" y="173926"/>
                </a:lnTo>
                <a:close/>
              </a:path>
              <a:path w="791209" h="175895">
                <a:moveTo>
                  <a:pt x="357060" y="173926"/>
                </a:moveTo>
                <a:lnTo>
                  <a:pt x="324332" y="129870"/>
                </a:lnTo>
                <a:lnTo>
                  <a:pt x="322859" y="127901"/>
                </a:lnTo>
                <a:lnTo>
                  <a:pt x="331736" y="125933"/>
                </a:lnTo>
                <a:lnTo>
                  <a:pt x="338315" y="121640"/>
                </a:lnTo>
                <a:lnTo>
                  <a:pt x="348170" y="109156"/>
                </a:lnTo>
                <a:lnTo>
                  <a:pt x="348564" y="107848"/>
                </a:lnTo>
                <a:lnTo>
                  <a:pt x="350481" y="101269"/>
                </a:lnTo>
                <a:lnTo>
                  <a:pt x="350481" y="91401"/>
                </a:lnTo>
                <a:lnTo>
                  <a:pt x="326237" y="54330"/>
                </a:lnTo>
                <a:lnTo>
                  <a:pt x="325158" y="54063"/>
                </a:lnTo>
                <a:lnTo>
                  <a:pt x="325158" y="86474"/>
                </a:lnTo>
                <a:lnTo>
                  <a:pt x="325158" y="96659"/>
                </a:lnTo>
                <a:lnTo>
                  <a:pt x="323519" y="100609"/>
                </a:lnTo>
                <a:lnTo>
                  <a:pt x="316941" y="106527"/>
                </a:lnTo>
                <a:lnTo>
                  <a:pt x="312013" y="107848"/>
                </a:lnTo>
                <a:lnTo>
                  <a:pt x="281114" y="107848"/>
                </a:lnTo>
                <a:lnTo>
                  <a:pt x="281114" y="75285"/>
                </a:lnTo>
                <a:lnTo>
                  <a:pt x="312343" y="75285"/>
                </a:lnTo>
                <a:lnTo>
                  <a:pt x="316941" y="76606"/>
                </a:lnTo>
                <a:lnTo>
                  <a:pt x="323519" y="82524"/>
                </a:lnTo>
                <a:lnTo>
                  <a:pt x="325158" y="86474"/>
                </a:lnTo>
                <a:lnTo>
                  <a:pt x="325158" y="54063"/>
                </a:lnTo>
                <a:lnTo>
                  <a:pt x="318033" y="52298"/>
                </a:lnTo>
                <a:lnTo>
                  <a:pt x="308724" y="51612"/>
                </a:lnTo>
                <a:lnTo>
                  <a:pt x="256120" y="51612"/>
                </a:lnTo>
                <a:lnTo>
                  <a:pt x="256120" y="173926"/>
                </a:lnTo>
                <a:lnTo>
                  <a:pt x="281114" y="173926"/>
                </a:lnTo>
                <a:lnTo>
                  <a:pt x="281114" y="129870"/>
                </a:lnTo>
                <a:lnTo>
                  <a:pt x="294906" y="129870"/>
                </a:lnTo>
                <a:lnTo>
                  <a:pt x="326478" y="173926"/>
                </a:lnTo>
                <a:lnTo>
                  <a:pt x="357060" y="173926"/>
                </a:lnTo>
                <a:close/>
              </a:path>
              <a:path w="791209" h="175895">
                <a:moveTo>
                  <a:pt x="488899" y="112776"/>
                </a:moveTo>
                <a:lnTo>
                  <a:pt x="487730" y="99822"/>
                </a:lnTo>
                <a:lnTo>
                  <a:pt x="484251" y="88036"/>
                </a:lnTo>
                <a:lnTo>
                  <a:pt x="478497" y="77355"/>
                </a:lnTo>
                <a:lnTo>
                  <a:pt x="475132" y="73317"/>
                </a:lnTo>
                <a:lnTo>
                  <a:pt x="470484" y="67729"/>
                </a:lnTo>
                <a:lnTo>
                  <a:pt x="463257" y="61785"/>
                </a:lnTo>
                <a:lnTo>
                  <a:pt x="463257" y="112776"/>
                </a:lnTo>
                <a:lnTo>
                  <a:pt x="462572" y="120980"/>
                </a:lnTo>
                <a:lnTo>
                  <a:pt x="432803" y="151549"/>
                </a:lnTo>
                <a:lnTo>
                  <a:pt x="424789" y="152234"/>
                </a:lnTo>
                <a:lnTo>
                  <a:pt x="416775" y="151549"/>
                </a:lnTo>
                <a:lnTo>
                  <a:pt x="386994" y="120980"/>
                </a:lnTo>
                <a:lnTo>
                  <a:pt x="386321" y="112776"/>
                </a:lnTo>
                <a:lnTo>
                  <a:pt x="386994" y="104571"/>
                </a:lnTo>
                <a:lnTo>
                  <a:pt x="416814" y="74002"/>
                </a:lnTo>
                <a:lnTo>
                  <a:pt x="424789" y="73317"/>
                </a:lnTo>
                <a:lnTo>
                  <a:pt x="432803" y="74002"/>
                </a:lnTo>
                <a:lnTo>
                  <a:pt x="462711" y="104571"/>
                </a:lnTo>
                <a:lnTo>
                  <a:pt x="463257" y="112776"/>
                </a:lnTo>
                <a:lnTo>
                  <a:pt x="463257" y="61785"/>
                </a:lnTo>
                <a:lnTo>
                  <a:pt x="460806" y="59766"/>
                </a:lnTo>
                <a:lnTo>
                  <a:pt x="450024" y="54127"/>
                </a:lnTo>
                <a:lnTo>
                  <a:pt x="438124" y="50761"/>
                </a:lnTo>
                <a:lnTo>
                  <a:pt x="425107" y="49644"/>
                </a:lnTo>
                <a:lnTo>
                  <a:pt x="412102" y="50761"/>
                </a:lnTo>
                <a:lnTo>
                  <a:pt x="371729" y="77355"/>
                </a:lnTo>
                <a:lnTo>
                  <a:pt x="361327" y="112776"/>
                </a:lnTo>
                <a:lnTo>
                  <a:pt x="362496" y="125730"/>
                </a:lnTo>
                <a:lnTo>
                  <a:pt x="389420" y="165773"/>
                </a:lnTo>
                <a:lnTo>
                  <a:pt x="425107" y="175895"/>
                </a:lnTo>
                <a:lnTo>
                  <a:pt x="438124" y="174777"/>
                </a:lnTo>
                <a:lnTo>
                  <a:pt x="475132" y="152234"/>
                </a:lnTo>
                <a:lnTo>
                  <a:pt x="487730" y="125730"/>
                </a:lnTo>
                <a:lnTo>
                  <a:pt x="488899" y="112776"/>
                </a:lnTo>
                <a:close/>
              </a:path>
              <a:path w="791209" h="175895">
                <a:moveTo>
                  <a:pt x="613181" y="112776"/>
                </a:moveTo>
                <a:lnTo>
                  <a:pt x="612063" y="100203"/>
                </a:lnTo>
                <a:lnTo>
                  <a:pt x="608736" y="88684"/>
                </a:lnTo>
                <a:lnTo>
                  <a:pt x="603186" y="78282"/>
                </a:lnTo>
                <a:lnTo>
                  <a:pt x="600671" y="75298"/>
                </a:lnTo>
                <a:lnTo>
                  <a:pt x="595426" y="69049"/>
                </a:lnTo>
                <a:lnTo>
                  <a:pt x="588187" y="63360"/>
                </a:lnTo>
                <a:lnTo>
                  <a:pt x="588187" y="112776"/>
                </a:lnTo>
                <a:lnTo>
                  <a:pt x="587514" y="120726"/>
                </a:lnTo>
                <a:lnTo>
                  <a:pt x="558660" y="149580"/>
                </a:lnTo>
                <a:lnTo>
                  <a:pt x="550710" y="150253"/>
                </a:lnTo>
                <a:lnTo>
                  <a:pt x="550710" y="149923"/>
                </a:lnTo>
                <a:lnTo>
                  <a:pt x="531304" y="149923"/>
                </a:lnTo>
                <a:lnTo>
                  <a:pt x="531304" y="75298"/>
                </a:lnTo>
                <a:lnTo>
                  <a:pt x="550710" y="75298"/>
                </a:lnTo>
                <a:lnTo>
                  <a:pt x="585520" y="97815"/>
                </a:lnTo>
                <a:lnTo>
                  <a:pt x="588187" y="112776"/>
                </a:lnTo>
                <a:lnTo>
                  <a:pt x="588187" y="63360"/>
                </a:lnTo>
                <a:lnTo>
                  <a:pt x="585800" y="61468"/>
                </a:lnTo>
                <a:lnTo>
                  <a:pt x="575157" y="56019"/>
                </a:lnTo>
                <a:lnTo>
                  <a:pt x="563473" y="52730"/>
                </a:lnTo>
                <a:lnTo>
                  <a:pt x="550710" y="51625"/>
                </a:lnTo>
                <a:lnTo>
                  <a:pt x="506653" y="51625"/>
                </a:lnTo>
                <a:lnTo>
                  <a:pt x="506653" y="173926"/>
                </a:lnTo>
                <a:lnTo>
                  <a:pt x="550710" y="173926"/>
                </a:lnTo>
                <a:lnTo>
                  <a:pt x="595426" y="156502"/>
                </a:lnTo>
                <a:lnTo>
                  <a:pt x="600595" y="150253"/>
                </a:lnTo>
                <a:lnTo>
                  <a:pt x="603186" y="147129"/>
                </a:lnTo>
                <a:lnTo>
                  <a:pt x="608736" y="136728"/>
                </a:lnTo>
                <a:lnTo>
                  <a:pt x="612063" y="125298"/>
                </a:lnTo>
                <a:lnTo>
                  <a:pt x="613181" y="112776"/>
                </a:lnTo>
                <a:close/>
              </a:path>
              <a:path w="791209" h="175895">
                <a:moveTo>
                  <a:pt x="734491" y="51625"/>
                </a:moveTo>
                <a:lnTo>
                  <a:pt x="709510" y="51625"/>
                </a:lnTo>
                <a:lnTo>
                  <a:pt x="709510" y="102908"/>
                </a:lnTo>
                <a:lnTo>
                  <a:pt x="711822" y="137426"/>
                </a:lnTo>
                <a:lnTo>
                  <a:pt x="658545" y="51943"/>
                </a:lnTo>
                <a:lnTo>
                  <a:pt x="629945" y="51943"/>
                </a:lnTo>
                <a:lnTo>
                  <a:pt x="629945" y="174256"/>
                </a:lnTo>
                <a:lnTo>
                  <a:pt x="654926" y="174256"/>
                </a:lnTo>
                <a:lnTo>
                  <a:pt x="654926" y="122974"/>
                </a:lnTo>
                <a:lnTo>
                  <a:pt x="652640" y="88442"/>
                </a:lnTo>
                <a:lnTo>
                  <a:pt x="705561" y="173926"/>
                </a:lnTo>
                <a:lnTo>
                  <a:pt x="734491" y="173926"/>
                </a:lnTo>
                <a:lnTo>
                  <a:pt x="734491" y="51625"/>
                </a:lnTo>
                <a:close/>
              </a:path>
              <a:path w="791209" h="175895">
                <a:moveTo>
                  <a:pt x="781850" y="51625"/>
                </a:moveTo>
                <a:lnTo>
                  <a:pt x="756856" y="51625"/>
                </a:lnTo>
                <a:lnTo>
                  <a:pt x="756856" y="173926"/>
                </a:lnTo>
                <a:lnTo>
                  <a:pt x="781850" y="173926"/>
                </a:lnTo>
                <a:lnTo>
                  <a:pt x="781850" y="51625"/>
                </a:lnTo>
                <a:close/>
              </a:path>
              <a:path w="791209" h="175895">
                <a:moveTo>
                  <a:pt x="790714" y="14795"/>
                </a:moveTo>
                <a:lnTo>
                  <a:pt x="775919" y="0"/>
                </a:lnTo>
                <a:lnTo>
                  <a:pt x="747649" y="28270"/>
                </a:lnTo>
                <a:lnTo>
                  <a:pt x="758507" y="39128"/>
                </a:lnTo>
                <a:lnTo>
                  <a:pt x="790714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68B54AA2-7E4D-9F2E-8E67-AEC07A6F4CDB}"/>
              </a:ext>
            </a:extLst>
          </p:cNvPr>
          <p:cNvSpPr/>
          <p:nvPr/>
        </p:nvSpPr>
        <p:spPr>
          <a:xfrm>
            <a:off x="18481802" y="10325322"/>
            <a:ext cx="991235" cy="175895"/>
          </a:xfrm>
          <a:custGeom>
            <a:avLst/>
            <a:gdLst/>
            <a:ahLst/>
            <a:cxnLst/>
            <a:rect l="l" t="t" r="r" b="b"/>
            <a:pathLst>
              <a:path w="991234" h="175895">
                <a:moveTo>
                  <a:pt x="99618" y="131521"/>
                </a:moveTo>
                <a:lnTo>
                  <a:pt x="98628" y="126580"/>
                </a:lnTo>
                <a:lnTo>
                  <a:pt x="96659" y="122301"/>
                </a:lnTo>
                <a:lnTo>
                  <a:pt x="95008" y="118033"/>
                </a:lnTo>
                <a:lnTo>
                  <a:pt x="50304" y="98958"/>
                </a:lnTo>
                <a:lnTo>
                  <a:pt x="41414" y="97320"/>
                </a:lnTo>
                <a:lnTo>
                  <a:pt x="35509" y="95351"/>
                </a:lnTo>
                <a:lnTo>
                  <a:pt x="32537" y="93370"/>
                </a:lnTo>
                <a:lnTo>
                  <a:pt x="29591" y="92062"/>
                </a:lnTo>
                <a:lnTo>
                  <a:pt x="27940" y="89420"/>
                </a:lnTo>
                <a:lnTo>
                  <a:pt x="27940" y="81864"/>
                </a:lnTo>
                <a:lnTo>
                  <a:pt x="29591" y="78574"/>
                </a:lnTo>
                <a:lnTo>
                  <a:pt x="36487" y="73317"/>
                </a:lnTo>
                <a:lnTo>
                  <a:pt x="41757" y="71996"/>
                </a:lnTo>
                <a:lnTo>
                  <a:pt x="48996" y="71996"/>
                </a:lnTo>
                <a:lnTo>
                  <a:pt x="57683" y="72923"/>
                </a:lnTo>
                <a:lnTo>
                  <a:pt x="64516" y="75704"/>
                </a:lnTo>
                <a:lnTo>
                  <a:pt x="69519" y="80327"/>
                </a:lnTo>
                <a:lnTo>
                  <a:pt x="72656" y="86791"/>
                </a:lnTo>
                <a:lnTo>
                  <a:pt x="97967" y="86791"/>
                </a:lnTo>
                <a:lnTo>
                  <a:pt x="69240" y="51663"/>
                </a:lnTo>
                <a:lnTo>
                  <a:pt x="48996" y="48983"/>
                </a:lnTo>
                <a:lnTo>
                  <a:pt x="39928" y="49606"/>
                </a:lnTo>
                <a:lnTo>
                  <a:pt x="6362" y="71348"/>
                </a:lnTo>
                <a:lnTo>
                  <a:pt x="2946" y="87452"/>
                </a:lnTo>
                <a:lnTo>
                  <a:pt x="2946" y="93370"/>
                </a:lnTo>
                <a:lnTo>
                  <a:pt x="32880" y="120662"/>
                </a:lnTo>
                <a:lnTo>
                  <a:pt x="44386" y="123291"/>
                </a:lnTo>
                <a:lnTo>
                  <a:pt x="45034" y="123291"/>
                </a:lnTo>
                <a:lnTo>
                  <a:pt x="45364" y="123621"/>
                </a:lnTo>
                <a:lnTo>
                  <a:pt x="46024" y="123621"/>
                </a:lnTo>
                <a:lnTo>
                  <a:pt x="46685" y="123952"/>
                </a:lnTo>
                <a:lnTo>
                  <a:pt x="47675" y="123952"/>
                </a:lnTo>
                <a:lnTo>
                  <a:pt x="47993" y="124282"/>
                </a:lnTo>
                <a:lnTo>
                  <a:pt x="48653" y="124282"/>
                </a:lnTo>
                <a:lnTo>
                  <a:pt x="67068" y="128549"/>
                </a:lnTo>
                <a:lnTo>
                  <a:pt x="69697" y="129870"/>
                </a:lnTo>
                <a:lnTo>
                  <a:pt x="73634" y="133159"/>
                </a:lnTo>
                <a:lnTo>
                  <a:pt x="74625" y="135458"/>
                </a:lnTo>
                <a:lnTo>
                  <a:pt x="74625" y="142367"/>
                </a:lnTo>
                <a:lnTo>
                  <a:pt x="72656" y="145973"/>
                </a:lnTo>
                <a:lnTo>
                  <a:pt x="65100" y="150583"/>
                </a:lnTo>
                <a:lnTo>
                  <a:pt x="59842" y="151892"/>
                </a:lnTo>
                <a:lnTo>
                  <a:pt x="44386" y="151892"/>
                </a:lnTo>
                <a:lnTo>
                  <a:pt x="38138" y="150583"/>
                </a:lnTo>
                <a:lnTo>
                  <a:pt x="29591" y="144665"/>
                </a:lnTo>
                <a:lnTo>
                  <a:pt x="26619" y="140055"/>
                </a:lnTo>
                <a:lnTo>
                  <a:pt x="24980" y="133807"/>
                </a:lnTo>
                <a:lnTo>
                  <a:pt x="0" y="133807"/>
                </a:lnTo>
                <a:lnTo>
                  <a:pt x="22275" y="168579"/>
                </a:lnTo>
                <a:lnTo>
                  <a:pt x="52933" y="175247"/>
                </a:lnTo>
                <a:lnTo>
                  <a:pt x="58521" y="175247"/>
                </a:lnTo>
                <a:lnTo>
                  <a:pt x="98298" y="150253"/>
                </a:lnTo>
                <a:lnTo>
                  <a:pt x="99618" y="144335"/>
                </a:lnTo>
                <a:lnTo>
                  <a:pt x="99618" y="131521"/>
                </a:lnTo>
                <a:close/>
              </a:path>
              <a:path w="991234" h="175895">
                <a:moveTo>
                  <a:pt x="211074" y="92062"/>
                </a:moveTo>
                <a:lnTo>
                  <a:pt x="192824" y="57391"/>
                </a:lnTo>
                <a:lnTo>
                  <a:pt x="186080" y="54305"/>
                </a:lnTo>
                <a:lnTo>
                  <a:pt x="186080" y="87452"/>
                </a:lnTo>
                <a:lnTo>
                  <a:pt x="186080" y="98298"/>
                </a:lnTo>
                <a:lnTo>
                  <a:pt x="184442" y="102590"/>
                </a:lnTo>
                <a:lnTo>
                  <a:pt x="181152" y="105867"/>
                </a:lnTo>
                <a:lnTo>
                  <a:pt x="177863" y="108826"/>
                </a:lnTo>
                <a:lnTo>
                  <a:pt x="172935" y="110464"/>
                </a:lnTo>
                <a:lnTo>
                  <a:pt x="141376" y="110464"/>
                </a:lnTo>
                <a:lnTo>
                  <a:pt x="141376" y="75285"/>
                </a:lnTo>
                <a:lnTo>
                  <a:pt x="173266" y="75285"/>
                </a:lnTo>
                <a:lnTo>
                  <a:pt x="177863" y="76936"/>
                </a:lnTo>
                <a:lnTo>
                  <a:pt x="181152" y="79895"/>
                </a:lnTo>
                <a:lnTo>
                  <a:pt x="184442" y="83185"/>
                </a:lnTo>
                <a:lnTo>
                  <a:pt x="186080" y="87452"/>
                </a:lnTo>
                <a:lnTo>
                  <a:pt x="186080" y="54305"/>
                </a:lnTo>
                <a:lnTo>
                  <a:pt x="185432" y="54000"/>
                </a:lnTo>
                <a:lnTo>
                  <a:pt x="177050" y="51968"/>
                </a:lnTo>
                <a:lnTo>
                  <a:pt x="167678" y="51282"/>
                </a:lnTo>
                <a:lnTo>
                  <a:pt x="167678" y="50952"/>
                </a:lnTo>
                <a:lnTo>
                  <a:pt x="116382" y="50952"/>
                </a:lnTo>
                <a:lnTo>
                  <a:pt x="116382" y="173278"/>
                </a:lnTo>
                <a:lnTo>
                  <a:pt x="141376" y="173278"/>
                </a:lnTo>
                <a:lnTo>
                  <a:pt x="141376" y="133819"/>
                </a:lnTo>
                <a:lnTo>
                  <a:pt x="167678" y="133819"/>
                </a:lnTo>
                <a:lnTo>
                  <a:pt x="204419" y="116471"/>
                </a:lnTo>
                <a:lnTo>
                  <a:pt x="207518" y="110464"/>
                </a:lnTo>
                <a:lnTo>
                  <a:pt x="208114" y="109321"/>
                </a:lnTo>
                <a:lnTo>
                  <a:pt x="210337" y="101180"/>
                </a:lnTo>
                <a:lnTo>
                  <a:pt x="211074" y="92062"/>
                </a:lnTo>
                <a:close/>
              </a:path>
              <a:path w="991234" h="175895">
                <a:moveTo>
                  <a:pt x="350481" y="112445"/>
                </a:moveTo>
                <a:lnTo>
                  <a:pt x="336715" y="72986"/>
                </a:lnTo>
                <a:lnTo>
                  <a:pt x="325158" y="61722"/>
                </a:lnTo>
                <a:lnTo>
                  <a:pt x="325158" y="112445"/>
                </a:lnTo>
                <a:lnTo>
                  <a:pt x="324485" y="120650"/>
                </a:lnTo>
                <a:lnTo>
                  <a:pt x="294703" y="151218"/>
                </a:lnTo>
                <a:lnTo>
                  <a:pt x="286689" y="151892"/>
                </a:lnTo>
                <a:lnTo>
                  <a:pt x="278676" y="151218"/>
                </a:lnTo>
                <a:lnTo>
                  <a:pt x="248907" y="120650"/>
                </a:lnTo>
                <a:lnTo>
                  <a:pt x="248221" y="112445"/>
                </a:lnTo>
                <a:lnTo>
                  <a:pt x="248907" y="104228"/>
                </a:lnTo>
                <a:lnTo>
                  <a:pt x="278726" y="73672"/>
                </a:lnTo>
                <a:lnTo>
                  <a:pt x="286689" y="72986"/>
                </a:lnTo>
                <a:lnTo>
                  <a:pt x="294703" y="73672"/>
                </a:lnTo>
                <a:lnTo>
                  <a:pt x="324485" y="104228"/>
                </a:lnTo>
                <a:lnTo>
                  <a:pt x="325158" y="112445"/>
                </a:lnTo>
                <a:lnTo>
                  <a:pt x="325158" y="61722"/>
                </a:lnTo>
                <a:lnTo>
                  <a:pt x="322389" y="59436"/>
                </a:lnTo>
                <a:lnTo>
                  <a:pt x="311594" y="53797"/>
                </a:lnTo>
                <a:lnTo>
                  <a:pt x="299707" y="50431"/>
                </a:lnTo>
                <a:lnTo>
                  <a:pt x="286689" y="49314"/>
                </a:lnTo>
                <a:lnTo>
                  <a:pt x="273685" y="50431"/>
                </a:lnTo>
                <a:lnTo>
                  <a:pt x="233362" y="77076"/>
                </a:lnTo>
                <a:lnTo>
                  <a:pt x="224256" y="99491"/>
                </a:lnTo>
                <a:lnTo>
                  <a:pt x="224218" y="99618"/>
                </a:lnTo>
                <a:lnTo>
                  <a:pt x="222910" y="112445"/>
                </a:lnTo>
                <a:lnTo>
                  <a:pt x="224078" y="125399"/>
                </a:lnTo>
                <a:lnTo>
                  <a:pt x="227558" y="137185"/>
                </a:lnTo>
                <a:lnTo>
                  <a:pt x="261797" y="171094"/>
                </a:lnTo>
                <a:lnTo>
                  <a:pt x="286689" y="175577"/>
                </a:lnTo>
                <a:lnTo>
                  <a:pt x="299707" y="174459"/>
                </a:lnTo>
                <a:lnTo>
                  <a:pt x="311594" y="171094"/>
                </a:lnTo>
                <a:lnTo>
                  <a:pt x="322389" y="165442"/>
                </a:lnTo>
                <a:lnTo>
                  <a:pt x="332066" y="157492"/>
                </a:lnTo>
                <a:lnTo>
                  <a:pt x="336715" y="151892"/>
                </a:lnTo>
                <a:lnTo>
                  <a:pt x="340067" y="147866"/>
                </a:lnTo>
                <a:lnTo>
                  <a:pt x="345833" y="137185"/>
                </a:lnTo>
                <a:lnTo>
                  <a:pt x="349313" y="125399"/>
                </a:lnTo>
                <a:lnTo>
                  <a:pt x="350481" y="112445"/>
                </a:lnTo>
                <a:close/>
              </a:path>
              <a:path w="991234" h="175895">
                <a:moveTo>
                  <a:pt x="469163" y="173596"/>
                </a:moveTo>
                <a:lnTo>
                  <a:pt x="436448" y="129540"/>
                </a:lnTo>
                <a:lnTo>
                  <a:pt x="434975" y="127558"/>
                </a:lnTo>
                <a:lnTo>
                  <a:pt x="443852" y="125590"/>
                </a:lnTo>
                <a:lnTo>
                  <a:pt x="450418" y="121323"/>
                </a:lnTo>
                <a:lnTo>
                  <a:pt x="460286" y="108826"/>
                </a:lnTo>
                <a:lnTo>
                  <a:pt x="460667" y="107518"/>
                </a:lnTo>
                <a:lnTo>
                  <a:pt x="462597" y="100939"/>
                </a:lnTo>
                <a:lnTo>
                  <a:pt x="462597" y="91071"/>
                </a:lnTo>
                <a:lnTo>
                  <a:pt x="461873" y="82435"/>
                </a:lnTo>
                <a:lnTo>
                  <a:pt x="437286" y="53746"/>
                </a:lnTo>
                <a:lnTo>
                  <a:pt x="437286" y="86144"/>
                </a:lnTo>
                <a:lnTo>
                  <a:pt x="437286" y="96329"/>
                </a:lnTo>
                <a:lnTo>
                  <a:pt x="435622" y="100279"/>
                </a:lnTo>
                <a:lnTo>
                  <a:pt x="429056" y="106197"/>
                </a:lnTo>
                <a:lnTo>
                  <a:pt x="424116" y="107518"/>
                </a:lnTo>
                <a:lnTo>
                  <a:pt x="393217" y="107518"/>
                </a:lnTo>
                <a:lnTo>
                  <a:pt x="393217" y="74955"/>
                </a:lnTo>
                <a:lnTo>
                  <a:pt x="424459" y="74955"/>
                </a:lnTo>
                <a:lnTo>
                  <a:pt x="429056" y="76276"/>
                </a:lnTo>
                <a:lnTo>
                  <a:pt x="435622" y="82194"/>
                </a:lnTo>
                <a:lnTo>
                  <a:pt x="437286" y="86144"/>
                </a:lnTo>
                <a:lnTo>
                  <a:pt x="437286" y="53746"/>
                </a:lnTo>
                <a:lnTo>
                  <a:pt x="430149" y="51968"/>
                </a:lnTo>
                <a:lnTo>
                  <a:pt x="420827" y="51282"/>
                </a:lnTo>
                <a:lnTo>
                  <a:pt x="368236" y="51282"/>
                </a:lnTo>
                <a:lnTo>
                  <a:pt x="368236" y="173596"/>
                </a:lnTo>
                <a:lnTo>
                  <a:pt x="393217" y="173596"/>
                </a:lnTo>
                <a:lnTo>
                  <a:pt x="393217" y="129540"/>
                </a:lnTo>
                <a:lnTo>
                  <a:pt x="407035" y="129540"/>
                </a:lnTo>
                <a:lnTo>
                  <a:pt x="438594" y="173596"/>
                </a:lnTo>
                <a:lnTo>
                  <a:pt x="469163" y="173596"/>
                </a:lnTo>
                <a:close/>
              </a:path>
              <a:path w="991234" h="175895">
                <a:moveTo>
                  <a:pt x="566813" y="51295"/>
                </a:moveTo>
                <a:lnTo>
                  <a:pt x="471462" y="51295"/>
                </a:lnTo>
                <a:lnTo>
                  <a:pt x="471462" y="75425"/>
                </a:lnTo>
                <a:lnTo>
                  <a:pt x="506653" y="75425"/>
                </a:lnTo>
                <a:lnTo>
                  <a:pt x="506653" y="173215"/>
                </a:lnTo>
                <a:lnTo>
                  <a:pt x="531647" y="173215"/>
                </a:lnTo>
                <a:lnTo>
                  <a:pt x="531647" y="75425"/>
                </a:lnTo>
                <a:lnTo>
                  <a:pt x="566813" y="75425"/>
                </a:lnTo>
                <a:lnTo>
                  <a:pt x="566813" y="51295"/>
                </a:lnTo>
                <a:close/>
              </a:path>
              <a:path w="991234" h="175895">
                <a:moveTo>
                  <a:pt x="702284" y="112445"/>
                </a:moveTo>
                <a:lnTo>
                  <a:pt x="688517" y="72986"/>
                </a:lnTo>
                <a:lnTo>
                  <a:pt x="676960" y="61722"/>
                </a:lnTo>
                <a:lnTo>
                  <a:pt x="676960" y="112445"/>
                </a:lnTo>
                <a:lnTo>
                  <a:pt x="676287" y="120650"/>
                </a:lnTo>
                <a:lnTo>
                  <a:pt x="646455" y="151218"/>
                </a:lnTo>
                <a:lnTo>
                  <a:pt x="638492" y="151892"/>
                </a:lnTo>
                <a:lnTo>
                  <a:pt x="630478" y="151218"/>
                </a:lnTo>
                <a:lnTo>
                  <a:pt x="600697" y="120650"/>
                </a:lnTo>
                <a:lnTo>
                  <a:pt x="600024" y="112445"/>
                </a:lnTo>
                <a:lnTo>
                  <a:pt x="600697" y="104228"/>
                </a:lnTo>
                <a:lnTo>
                  <a:pt x="630478" y="73672"/>
                </a:lnTo>
                <a:lnTo>
                  <a:pt x="638492" y="72986"/>
                </a:lnTo>
                <a:lnTo>
                  <a:pt x="646506" y="73672"/>
                </a:lnTo>
                <a:lnTo>
                  <a:pt x="676287" y="104228"/>
                </a:lnTo>
                <a:lnTo>
                  <a:pt x="676960" y="112445"/>
                </a:lnTo>
                <a:lnTo>
                  <a:pt x="676960" y="61722"/>
                </a:lnTo>
                <a:lnTo>
                  <a:pt x="674192" y="59436"/>
                </a:lnTo>
                <a:lnTo>
                  <a:pt x="663397" y="53797"/>
                </a:lnTo>
                <a:lnTo>
                  <a:pt x="651510" y="50431"/>
                </a:lnTo>
                <a:lnTo>
                  <a:pt x="638492" y="49314"/>
                </a:lnTo>
                <a:lnTo>
                  <a:pt x="625487" y="50431"/>
                </a:lnTo>
                <a:lnTo>
                  <a:pt x="585165" y="77076"/>
                </a:lnTo>
                <a:lnTo>
                  <a:pt x="576199" y="99491"/>
                </a:lnTo>
                <a:lnTo>
                  <a:pt x="576148" y="99618"/>
                </a:lnTo>
                <a:lnTo>
                  <a:pt x="575043" y="112445"/>
                </a:lnTo>
                <a:lnTo>
                  <a:pt x="576148" y="125399"/>
                </a:lnTo>
                <a:lnTo>
                  <a:pt x="579526" y="137185"/>
                </a:lnTo>
                <a:lnTo>
                  <a:pt x="613587" y="171094"/>
                </a:lnTo>
                <a:lnTo>
                  <a:pt x="638492" y="175577"/>
                </a:lnTo>
                <a:lnTo>
                  <a:pt x="651510" y="174459"/>
                </a:lnTo>
                <a:lnTo>
                  <a:pt x="663397" y="171094"/>
                </a:lnTo>
                <a:lnTo>
                  <a:pt x="674192" y="165442"/>
                </a:lnTo>
                <a:lnTo>
                  <a:pt x="683856" y="157492"/>
                </a:lnTo>
                <a:lnTo>
                  <a:pt x="688517" y="151892"/>
                </a:lnTo>
                <a:lnTo>
                  <a:pt x="691870" y="147866"/>
                </a:lnTo>
                <a:lnTo>
                  <a:pt x="697636" y="137185"/>
                </a:lnTo>
                <a:lnTo>
                  <a:pt x="701116" y="125399"/>
                </a:lnTo>
                <a:lnTo>
                  <a:pt x="702284" y="112445"/>
                </a:lnTo>
                <a:close/>
              </a:path>
              <a:path w="991234" h="175895">
                <a:moveTo>
                  <a:pt x="816368" y="51295"/>
                </a:moveTo>
                <a:lnTo>
                  <a:pt x="790054" y="51295"/>
                </a:lnTo>
                <a:lnTo>
                  <a:pt x="760145" y="144005"/>
                </a:lnTo>
                <a:lnTo>
                  <a:pt x="730885" y="51295"/>
                </a:lnTo>
                <a:lnTo>
                  <a:pt x="704570" y="51295"/>
                </a:lnTo>
                <a:lnTo>
                  <a:pt x="744359" y="173596"/>
                </a:lnTo>
                <a:lnTo>
                  <a:pt x="775919" y="173596"/>
                </a:lnTo>
                <a:lnTo>
                  <a:pt x="816368" y="51295"/>
                </a:lnTo>
                <a:close/>
              </a:path>
              <a:path w="991234" h="175895">
                <a:moveTo>
                  <a:pt x="934720" y="51295"/>
                </a:moveTo>
                <a:lnTo>
                  <a:pt x="909739" y="51295"/>
                </a:lnTo>
                <a:lnTo>
                  <a:pt x="909739" y="102577"/>
                </a:lnTo>
                <a:lnTo>
                  <a:pt x="912037" y="137096"/>
                </a:lnTo>
                <a:lnTo>
                  <a:pt x="858774" y="51612"/>
                </a:lnTo>
                <a:lnTo>
                  <a:pt x="830173" y="51612"/>
                </a:lnTo>
                <a:lnTo>
                  <a:pt x="830173" y="173926"/>
                </a:lnTo>
                <a:lnTo>
                  <a:pt x="855154" y="173926"/>
                </a:lnTo>
                <a:lnTo>
                  <a:pt x="855154" y="122643"/>
                </a:lnTo>
                <a:lnTo>
                  <a:pt x="852855" y="88112"/>
                </a:lnTo>
                <a:lnTo>
                  <a:pt x="905789" y="173596"/>
                </a:lnTo>
                <a:lnTo>
                  <a:pt x="934720" y="173596"/>
                </a:lnTo>
                <a:lnTo>
                  <a:pt x="934720" y="51295"/>
                </a:lnTo>
                <a:close/>
              </a:path>
              <a:path w="991234" h="175895">
                <a:moveTo>
                  <a:pt x="981735" y="51282"/>
                </a:moveTo>
                <a:lnTo>
                  <a:pt x="956754" y="51282"/>
                </a:lnTo>
                <a:lnTo>
                  <a:pt x="956754" y="173596"/>
                </a:lnTo>
                <a:lnTo>
                  <a:pt x="981735" y="173596"/>
                </a:lnTo>
                <a:lnTo>
                  <a:pt x="981735" y="51282"/>
                </a:lnTo>
                <a:close/>
              </a:path>
              <a:path w="991234" h="175895">
                <a:moveTo>
                  <a:pt x="990942" y="14795"/>
                </a:moveTo>
                <a:lnTo>
                  <a:pt x="976147" y="0"/>
                </a:lnTo>
                <a:lnTo>
                  <a:pt x="947877" y="28270"/>
                </a:lnTo>
                <a:lnTo>
                  <a:pt x="958735" y="39128"/>
                </a:lnTo>
                <a:lnTo>
                  <a:pt x="990942" y="14795"/>
                </a:lnTo>
                <a:close/>
              </a:path>
            </a:pathLst>
          </a:custGeom>
          <a:solidFill>
            <a:srgbClr val="0A0C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>
            <a:extLst>
              <a:ext uri="{FF2B5EF4-FFF2-40B4-BE49-F238E27FC236}">
                <a16:creationId xmlns:a16="http://schemas.microsoft.com/office/drawing/2014/main" id="{E2492C84-953D-A955-D609-FEE4ABBDD075}"/>
              </a:ext>
            </a:extLst>
          </p:cNvPr>
          <p:cNvGrpSpPr/>
          <p:nvPr/>
        </p:nvGrpSpPr>
        <p:grpSpPr>
          <a:xfrm>
            <a:off x="18480163" y="10584069"/>
            <a:ext cx="949960" cy="126364"/>
            <a:chOff x="18480163" y="10584069"/>
            <a:chExt cx="949960" cy="126364"/>
          </a:xfrm>
        </p:grpSpPr>
        <p:pic>
          <p:nvPicPr>
            <p:cNvPr id="22" name="object 22">
              <a:extLst>
                <a:ext uri="{FF2B5EF4-FFF2-40B4-BE49-F238E27FC236}">
                  <a16:creationId xmlns:a16="http://schemas.microsoft.com/office/drawing/2014/main" id="{C47D4DF8-B425-934B-A7D0-207A298F44C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80163" y="10584069"/>
              <a:ext cx="248229" cy="126247"/>
            </a:xfrm>
            <a:prstGeom prst="rect">
              <a:avLst/>
            </a:prstGeom>
          </p:spPr>
        </p:pic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3FC1D43C-303D-5BA5-95C7-3FC5593C182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50420" y="10585908"/>
              <a:ext cx="427090" cy="124086"/>
            </a:xfrm>
            <a:prstGeom prst="rect">
              <a:avLst/>
            </a:prstGeom>
          </p:spPr>
        </p:pic>
        <p:pic>
          <p:nvPicPr>
            <p:cNvPr id="24" name="object 24">
              <a:extLst>
                <a:ext uri="{FF2B5EF4-FFF2-40B4-BE49-F238E27FC236}">
                  <a16:creationId xmlns:a16="http://schemas.microsoft.com/office/drawing/2014/main" id="{D30F1023-720C-AE03-48C0-AB4D8C8C8C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199535" y="10586034"/>
              <a:ext cx="230476" cy="122311"/>
            </a:xfrm>
            <a:prstGeom prst="rect">
              <a:avLst/>
            </a:prstGeom>
          </p:spPr>
        </p:pic>
      </p:grpSp>
      <p:grpSp>
        <p:nvGrpSpPr>
          <p:cNvPr id="25" name="object 25">
            <a:extLst>
              <a:ext uri="{FF2B5EF4-FFF2-40B4-BE49-F238E27FC236}">
                <a16:creationId xmlns:a16="http://schemas.microsoft.com/office/drawing/2014/main" id="{F40FE609-3DC8-B4FE-A4A3-935E2EE7646B}"/>
              </a:ext>
            </a:extLst>
          </p:cNvPr>
          <p:cNvGrpSpPr/>
          <p:nvPr/>
        </p:nvGrpSpPr>
        <p:grpSpPr>
          <a:xfrm>
            <a:off x="15085273" y="10112014"/>
            <a:ext cx="649605" cy="440690"/>
            <a:chOff x="15085273" y="10112014"/>
            <a:chExt cx="649605" cy="440690"/>
          </a:xfrm>
        </p:grpSpPr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2A1D700D-4DCA-8721-D551-EA89DF8B6E2C}"/>
                </a:ext>
              </a:extLst>
            </p:cNvPr>
            <p:cNvSpPr/>
            <p:nvPr/>
          </p:nvSpPr>
          <p:spPr>
            <a:xfrm>
              <a:off x="15093278" y="10331454"/>
              <a:ext cx="633095" cy="213360"/>
            </a:xfrm>
            <a:custGeom>
              <a:avLst/>
              <a:gdLst/>
              <a:ahLst/>
              <a:cxnLst/>
              <a:rect l="l" t="t" r="r" b="b"/>
              <a:pathLst>
                <a:path w="633094" h="213359">
                  <a:moveTo>
                    <a:pt x="632787" y="0"/>
                  </a:moveTo>
                  <a:lnTo>
                    <a:pt x="0" y="0"/>
                  </a:lnTo>
                  <a:lnTo>
                    <a:pt x="0" y="212852"/>
                  </a:lnTo>
                  <a:lnTo>
                    <a:pt x="632787" y="212852"/>
                  </a:lnTo>
                  <a:lnTo>
                    <a:pt x="63278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21FE3EB6-BD66-E15E-12AE-527239554EAB}"/>
                </a:ext>
              </a:extLst>
            </p:cNvPr>
            <p:cNvSpPr/>
            <p:nvPr/>
          </p:nvSpPr>
          <p:spPr>
            <a:xfrm>
              <a:off x="15093941" y="10120194"/>
              <a:ext cx="316230" cy="424180"/>
            </a:xfrm>
            <a:custGeom>
              <a:avLst/>
              <a:gdLst/>
              <a:ahLst/>
              <a:cxnLst/>
              <a:rect l="l" t="t" r="r" b="b"/>
              <a:pathLst>
                <a:path w="316230" h="424179">
                  <a:moveTo>
                    <a:pt x="0" y="0"/>
                  </a:moveTo>
                  <a:lnTo>
                    <a:pt x="0" y="424112"/>
                  </a:lnTo>
                  <a:lnTo>
                    <a:pt x="315739" y="211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4A0CC511-53A4-8181-412A-75276128C534}"/>
                </a:ext>
              </a:extLst>
            </p:cNvPr>
            <p:cNvSpPr/>
            <p:nvPr/>
          </p:nvSpPr>
          <p:spPr>
            <a:xfrm>
              <a:off x="15090702" y="10117443"/>
              <a:ext cx="638175" cy="429895"/>
            </a:xfrm>
            <a:custGeom>
              <a:avLst/>
              <a:gdLst/>
              <a:ahLst/>
              <a:cxnLst/>
              <a:rect l="l" t="t" r="r" b="b"/>
              <a:pathLst>
                <a:path w="638175" h="429895">
                  <a:moveTo>
                    <a:pt x="0" y="0"/>
                  </a:moveTo>
                  <a:lnTo>
                    <a:pt x="638179" y="0"/>
                  </a:lnTo>
                  <a:lnTo>
                    <a:pt x="638179" y="429589"/>
                  </a:lnTo>
                  <a:lnTo>
                    <a:pt x="0" y="429589"/>
                  </a:lnTo>
                  <a:lnTo>
                    <a:pt x="0" y="0"/>
                  </a:lnTo>
                  <a:close/>
                </a:path>
              </a:pathLst>
            </a:custGeom>
            <a:ln w="10858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>
            <a:extLst>
              <a:ext uri="{FF2B5EF4-FFF2-40B4-BE49-F238E27FC236}">
                <a16:creationId xmlns:a16="http://schemas.microsoft.com/office/drawing/2014/main" id="{30B8EE61-F5F0-13ED-F01B-2FB09736264A}"/>
              </a:ext>
            </a:extLst>
          </p:cNvPr>
          <p:cNvGrpSpPr/>
          <p:nvPr/>
        </p:nvGrpSpPr>
        <p:grpSpPr>
          <a:xfrm>
            <a:off x="15119598" y="10601457"/>
            <a:ext cx="580390" cy="267335"/>
            <a:chOff x="15119598" y="10601457"/>
            <a:chExt cx="580390" cy="267335"/>
          </a:xfrm>
        </p:grpSpPr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1251A185-6150-5243-7F19-B0917F9A8366}"/>
                </a:ext>
              </a:extLst>
            </p:cNvPr>
            <p:cNvSpPr/>
            <p:nvPr/>
          </p:nvSpPr>
          <p:spPr>
            <a:xfrm>
              <a:off x="15218859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204"/>
                  </a:lnTo>
                  <a:lnTo>
                    <a:pt x="26843" y="26848"/>
                  </a:lnTo>
                  <a:lnTo>
                    <a:pt x="7202" y="55981"/>
                  </a:lnTo>
                  <a:lnTo>
                    <a:pt x="0" y="91651"/>
                  </a:lnTo>
                  <a:lnTo>
                    <a:pt x="7202" y="127322"/>
                  </a:lnTo>
                  <a:lnTo>
                    <a:pt x="26843" y="156448"/>
                  </a:lnTo>
                  <a:lnTo>
                    <a:pt x="55972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3" y="21279"/>
                  </a:lnTo>
                  <a:lnTo>
                    <a:pt x="145640" y="37648"/>
                  </a:lnTo>
                  <a:lnTo>
                    <a:pt x="162011" y="61924"/>
                  </a:lnTo>
                  <a:lnTo>
                    <a:pt x="168015" y="91651"/>
                  </a:lnTo>
                  <a:lnTo>
                    <a:pt x="162011" y="121373"/>
                  </a:lnTo>
                  <a:lnTo>
                    <a:pt x="145640" y="145639"/>
                  </a:lnTo>
                  <a:lnTo>
                    <a:pt x="121363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6CD31CF4-1F49-00F8-67A6-BB4BBFAEC7D5}"/>
                </a:ext>
              </a:extLst>
            </p:cNvPr>
            <p:cNvSpPr/>
            <p:nvPr/>
          </p:nvSpPr>
          <p:spPr>
            <a:xfrm>
              <a:off x="15417403" y="10685466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68" y="7204"/>
                  </a:lnTo>
                  <a:lnTo>
                    <a:pt x="26839" y="26848"/>
                  </a:lnTo>
                  <a:lnTo>
                    <a:pt x="7201" y="55981"/>
                  </a:lnTo>
                  <a:lnTo>
                    <a:pt x="0" y="91651"/>
                  </a:lnTo>
                  <a:lnTo>
                    <a:pt x="7201" y="127322"/>
                  </a:lnTo>
                  <a:lnTo>
                    <a:pt x="26839" y="156448"/>
                  </a:lnTo>
                  <a:lnTo>
                    <a:pt x="55968" y="176082"/>
                  </a:lnTo>
                  <a:lnTo>
                    <a:pt x="91641" y="183282"/>
                  </a:lnTo>
                  <a:lnTo>
                    <a:pt x="127309" y="176082"/>
                  </a:lnTo>
                  <a:lnTo>
                    <a:pt x="139308" y="167994"/>
                  </a:lnTo>
                  <a:lnTo>
                    <a:pt x="91641" y="167994"/>
                  </a:lnTo>
                  <a:lnTo>
                    <a:pt x="61915" y="161997"/>
                  </a:lnTo>
                  <a:lnTo>
                    <a:pt x="37642" y="145639"/>
                  </a:lnTo>
                  <a:lnTo>
                    <a:pt x="21277" y="121373"/>
                  </a:lnTo>
                  <a:lnTo>
                    <a:pt x="15277" y="91651"/>
                  </a:lnTo>
                  <a:lnTo>
                    <a:pt x="21277" y="61924"/>
                  </a:lnTo>
                  <a:lnTo>
                    <a:pt x="37642" y="37648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80" y="15277"/>
                  </a:lnTo>
                  <a:lnTo>
                    <a:pt x="127309" y="7204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80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8"/>
                  </a:lnTo>
                  <a:lnTo>
                    <a:pt x="162004" y="61924"/>
                  </a:lnTo>
                  <a:lnTo>
                    <a:pt x="168005" y="91651"/>
                  </a:lnTo>
                  <a:lnTo>
                    <a:pt x="162004" y="121373"/>
                  </a:lnTo>
                  <a:lnTo>
                    <a:pt x="145639" y="145639"/>
                  </a:lnTo>
                  <a:lnTo>
                    <a:pt x="121366" y="161997"/>
                  </a:lnTo>
                  <a:lnTo>
                    <a:pt x="91641" y="167994"/>
                  </a:lnTo>
                  <a:lnTo>
                    <a:pt x="139308" y="167994"/>
                  </a:lnTo>
                  <a:lnTo>
                    <a:pt x="156438" y="156448"/>
                  </a:lnTo>
                  <a:lnTo>
                    <a:pt x="176079" y="127322"/>
                  </a:lnTo>
                  <a:lnTo>
                    <a:pt x="183282" y="91651"/>
                  </a:lnTo>
                  <a:lnTo>
                    <a:pt x="176079" y="55981"/>
                  </a:lnTo>
                  <a:lnTo>
                    <a:pt x="156438" y="26848"/>
                  </a:lnTo>
                  <a:lnTo>
                    <a:pt x="139280" y="15277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67718C44-4216-140E-AAA7-61826184F009}"/>
                </a:ext>
              </a:extLst>
            </p:cNvPr>
            <p:cNvSpPr/>
            <p:nvPr/>
          </p:nvSpPr>
          <p:spPr>
            <a:xfrm>
              <a:off x="15119598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30" y="0"/>
                  </a:moveTo>
                  <a:lnTo>
                    <a:pt x="55959" y="7199"/>
                  </a:lnTo>
                  <a:lnTo>
                    <a:pt x="26834" y="26834"/>
                  </a:lnTo>
                  <a:lnTo>
                    <a:pt x="7199" y="55959"/>
                  </a:lnTo>
                  <a:lnTo>
                    <a:pt x="0" y="91630"/>
                  </a:lnTo>
                  <a:lnTo>
                    <a:pt x="7199" y="127298"/>
                  </a:lnTo>
                  <a:lnTo>
                    <a:pt x="26834" y="156428"/>
                  </a:lnTo>
                  <a:lnTo>
                    <a:pt x="55959" y="176069"/>
                  </a:lnTo>
                  <a:lnTo>
                    <a:pt x="91630" y="183271"/>
                  </a:lnTo>
                  <a:lnTo>
                    <a:pt x="127298" y="176069"/>
                  </a:lnTo>
                  <a:lnTo>
                    <a:pt x="139274" y="167994"/>
                  </a:lnTo>
                  <a:lnTo>
                    <a:pt x="91630" y="167994"/>
                  </a:lnTo>
                  <a:lnTo>
                    <a:pt x="61902" y="161995"/>
                  </a:lnTo>
                  <a:lnTo>
                    <a:pt x="37633" y="145633"/>
                  </a:lnTo>
                  <a:lnTo>
                    <a:pt x="21274" y="121360"/>
                  </a:lnTo>
                  <a:lnTo>
                    <a:pt x="15277" y="91630"/>
                  </a:lnTo>
                  <a:lnTo>
                    <a:pt x="21274" y="61915"/>
                  </a:lnTo>
                  <a:lnTo>
                    <a:pt x="37633" y="37645"/>
                  </a:lnTo>
                  <a:lnTo>
                    <a:pt x="61902" y="21279"/>
                  </a:lnTo>
                  <a:lnTo>
                    <a:pt x="91630" y="15277"/>
                  </a:lnTo>
                  <a:lnTo>
                    <a:pt x="139282" y="15277"/>
                  </a:lnTo>
                  <a:lnTo>
                    <a:pt x="127298" y="7199"/>
                  </a:lnTo>
                  <a:lnTo>
                    <a:pt x="91630" y="0"/>
                  </a:lnTo>
                  <a:close/>
                </a:path>
                <a:path w="183515" h="183515">
                  <a:moveTo>
                    <a:pt x="139282" y="15277"/>
                  </a:moveTo>
                  <a:lnTo>
                    <a:pt x="91630" y="15277"/>
                  </a:lnTo>
                  <a:lnTo>
                    <a:pt x="121355" y="21279"/>
                  </a:lnTo>
                  <a:lnTo>
                    <a:pt x="145629" y="37645"/>
                  </a:lnTo>
                  <a:lnTo>
                    <a:pt x="161994" y="61915"/>
                  </a:lnTo>
                  <a:lnTo>
                    <a:pt x="167994" y="91630"/>
                  </a:lnTo>
                  <a:lnTo>
                    <a:pt x="161994" y="121360"/>
                  </a:lnTo>
                  <a:lnTo>
                    <a:pt x="145629" y="145633"/>
                  </a:lnTo>
                  <a:lnTo>
                    <a:pt x="121355" y="161995"/>
                  </a:lnTo>
                  <a:lnTo>
                    <a:pt x="91630" y="167994"/>
                  </a:lnTo>
                  <a:lnTo>
                    <a:pt x="139274" y="167994"/>
                  </a:lnTo>
                  <a:lnTo>
                    <a:pt x="156428" y="156428"/>
                  </a:lnTo>
                  <a:lnTo>
                    <a:pt x="176069" y="127298"/>
                  </a:lnTo>
                  <a:lnTo>
                    <a:pt x="183271" y="91630"/>
                  </a:lnTo>
                  <a:lnTo>
                    <a:pt x="176069" y="55959"/>
                  </a:lnTo>
                  <a:lnTo>
                    <a:pt x="156428" y="26834"/>
                  </a:lnTo>
                  <a:lnTo>
                    <a:pt x="139282" y="15277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9A61A30F-6E01-F00A-0A80-25A42B7846B2}"/>
                </a:ext>
              </a:extLst>
            </p:cNvPr>
            <p:cNvSpPr/>
            <p:nvPr/>
          </p:nvSpPr>
          <p:spPr>
            <a:xfrm>
              <a:off x="15318142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3" y="176069"/>
                  </a:lnTo>
                  <a:lnTo>
                    <a:pt x="139289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7" y="15277"/>
                  </a:lnTo>
                  <a:lnTo>
                    <a:pt x="127313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7" y="15277"/>
                  </a:moveTo>
                  <a:lnTo>
                    <a:pt x="91641" y="15277"/>
                  </a:lnTo>
                  <a:lnTo>
                    <a:pt x="121361" y="21279"/>
                  </a:lnTo>
                  <a:lnTo>
                    <a:pt x="145635" y="37645"/>
                  </a:lnTo>
                  <a:lnTo>
                    <a:pt x="162003" y="61915"/>
                  </a:lnTo>
                  <a:lnTo>
                    <a:pt x="168005" y="91630"/>
                  </a:lnTo>
                  <a:lnTo>
                    <a:pt x="162003" y="121360"/>
                  </a:lnTo>
                  <a:lnTo>
                    <a:pt x="145635" y="145633"/>
                  </a:lnTo>
                  <a:lnTo>
                    <a:pt x="121361" y="161995"/>
                  </a:lnTo>
                  <a:lnTo>
                    <a:pt x="91641" y="167994"/>
                  </a:lnTo>
                  <a:lnTo>
                    <a:pt x="139289" y="167994"/>
                  </a:lnTo>
                  <a:lnTo>
                    <a:pt x="156442" y="156428"/>
                  </a:lnTo>
                  <a:lnTo>
                    <a:pt x="176081" y="127298"/>
                  </a:lnTo>
                  <a:lnTo>
                    <a:pt x="183282" y="91630"/>
                  </a:lnTo>
                  <a:lnTo>
                    <a:pt x="176081" y="55959"/>
                  </a:lnTo>
                  <a:lnTo>
                    <a:pt x="156442" y="26834"/>
                  </a:lnTo>
                  <a:lnTo>
                    <a:pt x="139297" y="152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FCD75602-E9A0-1EEB-5070-AE67F13C786F}"/>
                </a:ext>
              </a:extLst>
            </p:cNvPr>
            <p:cNvSpPr/>
            <p:nvPr/>
          </p:nvSpPr>
          <p:spPr>
            <a:xfrm>
              <a:off x="15516677" y="10601457"/>
              <a:ext cx="183515" cy="183515"/>
            </a:xfrm>
            <a:custGeom>
              <a:avLst/>
              <a:gdLst/>
              <a:ahLst/>
              <a:cxnLst/>
              <a:rect l="l" t="t" r="r" b="b"/>
              <a:pathLst>
                <a:path w="183515" h="183515">
                  <a:moveTo>
                    <a:pt x="91641" y="0"/>
                  </a:moveTo>
                  <a:lnTo>
                    <a:pt x="55972" y="7199"/>
                  </a:lnTo>
                  <a:lnTo>
                    <a:pt x="26843" y="26834"/>
                  </a:lnTo>
                  <a:lnTo>
                    <a:pt x="7202" y="55959"/>
                  </a:lnTo>
                  <a:lnTo>
                    <a:pt x="0" y="91630"/>
                  </a:lnTo>
                  <a:lnTo>
                    <a:pt x="7202" y="127298"/>
                  </a:lnTo>
                  <a:lnTo>
                    <a:pt x="26843" y="156428"/>
                  </a:lnTo>
                  <a:lnTo>
                    <a:pt x="55972" y="176069"/>
                  </a:lnTo>
                  <a:lnTo>
                    <a:pt x="91641" y="183271"/>
                  </a:lnTo>
                  <a:lnTo>
                    <a:pt x="127312" y="176069"/>
                  </a:lnTo>
                  <a:lnTo>
                    <a:pt x="139285" y="167994"/>
                  </a:lnTo>
                  <a:lnTo>
                    <a:pt x="91641" y="167994"/>
                  </a:lnTo>
                  <a:lnTo>
                    <a:pt x="61915" y="161995"/>
                  </a:lnTo>
                  <a:lnTo>
                    <a:pt x="37642" y="145633"/>
                  </a:lnTo>
                  <a:lnTo>
                    <a:pt x="21277" y="121360"/>
                  </a:lnTo>
                  <a:lnTo>
                    <a:pt x="15277" y="91630"/>
                  </a:lnTo>
                  <a:lnTo>
                    <a:pt x="21277" y="61915"/>
                  </a:lnTo>
                  <a:lnTo>
                    <a:pt x="37642" y="37645"/>
                  </a:lnTo>
                  <a:lnTo>
                    <a:pt x="61915" y="21279"/>
                  </a:lnTo>
                  <a:lnTo>
                    <a:pt x="91641" y="15277"/>
                  </a:lnTo>
                  <a:lnTo>
                    <a:pt x="139294" y="15277"/>
                  </a:lnTo>
                  <a:lnTo>
                    <a:pt x="127312" y="7199"/>
                  </a:lnTo>
                  <a:lnTo>
                    <a:pt x="91641" y="0"/>
                  </a:lnTo>
                  <a:close/>
                </a:path>
                <a:path w="183515" h="183515">
                  <a:moveTo>
                    <a:pt x="139294" y="15277"/>
                  </a:moveTo>
                  <a:lnTo>
                    <a:pt x="91641" y="15277"/>
                  </a:lnTo>
                  <a:lnTo>
                    <a:pt x="121366" y="21279"/>
                  </a:lnTo>
                  <a:lnTo>
                    <a:pt x="145639" y="37645"/>
                  </a:lnTo>
                  <a:lnTo>
                    <a:pt x="162004" y="61915"/>
                  </a:lnTo>
                  <a:lnTo>
                    <a:pt x="168005" y="91630"/>
                  </a:lnTo>
                  <a:lnTo>
                    <a:pt x="162004" y="121360"/>
                  </a:lnTo>
                  <a:lnTo>
                    <a:pt x="145639" y="145633"/>
                  </a:lnTo>
                  <a:lnTo>
                    <a:pt x="121366" y="161995"/>
                  </a:lnTo>
                  <a:lnTo>
                    <a:pt x="91641" y="167994"/>
                  </a:lnTo>
                  <a:lnTo>
                    <a:pt x="139285" y="167994"/>
                  </a:lnTo>
                  <a:lnTo>
                    <a:pt x="156437" y="156428"/>
                  </a:lnTo>
                  <a:lnTo>
                    <a:pt x="176072" y="127298"/>
                  </a:lnTo>
                  <a:lnTo>
                    <a:pt x="183271" y="91630"/>
                  </a:lnTo>
                  <a:lnTo>
                    <a:pt x="176072" y="55959"/>
                  </a:lnTo>
                  <a:lnTo>
                    <a:pt x="156437" y="26834"/>
                  </a:lnTo>
                  <a:lnTo>
                    <a:pt x="139294" y="15277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39031B7D-6E54-8226-4B86-FBCA7B30A107}"/>
                </a:ext>
              </a:extLst>
            </p:cNvPr>
            <p:cNvSpPr/>
            <p:nvPr/>
          </p:nvSpPr>
          <p:spPr>
            <a:xfrm>
              <a:off x="15218860" y="10764753"/>
              <a:ext cx="16510" cy="20955"/>
            </a:xfrm>
            <a:custGeom>
              <a:avLst/>
              <a:gdLst/>
              <a:ahLst/>
              <a:cxnLst/>
              <a:rect l="l" t="t" r="r" b="b"/>
              <a:pathLst>
                <a:path w="16509" h="20954">
                  <a:moveTo>
                    <a:pt x="16271" y="0"/>
                  </a:moveTo>
                  <a:lnTo>
                    <a:pt x="439" y="3225"/>
                  </a:lnTo>
                  <a:lnTo>
                    <a:pt x="167" y="6230"/>
                  </a:lnTo>
                  <a:lnTo>
                    <a:pt x="0" y="9287"/>
                  </a:lnTo>
                  <a:lnTo>
                    <a:pt x="0" y="15130"/>
                  </a:lnTo>
                  <a:lnTo>
                    <a:pt x="125" y="17873"/>
                  </a:lnTo>
                  <a:lnTo>
                    <a:pt x="366" y="20575"/>
                  </a:lnTo>
                  <a:lnTo>
                    <a:pt x="15465" y="17821"/>
                  </a:lnTo>
                  <a:lnTo>
                    <a:pt x="15339" y="16020"/>
                  </a:lnTo>
                  <a:lnTo>
                    <a:pt x="15277" y="14198"/>
                  </a:lnTo>
                  <a:lnTo>
                    <a:pt x="15277" y="8135"/>
                  </a:lnTo>
                  <a:lnTo>
                    <a:pt x="15622" y="4010"/>
                  </a:lnTo>
                  <a:lnTo>
                    <a:pt x="16271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94605180-D572-F6D9-CA04-3FB542012C04}"/>
                </a:ext>
              </a:extLst>
            </p:cNvPr>
            <p:cNvSpPr/>
            <p:nvPr/>
          </p:nvSpPr>
          <p:spPr>
            <a:xfrm>
              <a:off x="15417508" y="10685780"/>
              <a:ext cx="116205" cy="100330"/>
            </a:xfrm>
            <a:custGeom>
              <a:avLst/>
              <a:gdLst/>
              <a:ahLst/>
              <a:cxnLst/>
              <a:rect l="l" t="t" r="r" b="b"/>
              <a:pathLst>
                <a:path w="116205" h="100329">
                  <a:moveTo>
                    <a:pt x="99033" y="0"/>
                  </a:moveTo>
                  <a:lnTo>
                    <a:pt x="98038" y="7266"/>
                  </a:lnTo>
                  <a:lnTo>
                    <a:pt x="99065" y="15339"/>
                  </a:lnTo>
                  <a:lnTo>
                    <a:pt x="104844" y="15905"/>
                  </a:lnTo>
                  <a:lnTo>
                    <a:pt x="110446" y="17119"/>
                  </a:lnTo>
                  <a:lnTo>
                    <a:pt x="115776" y="18889"/>
                  </a:lnTo>
                  <a:lnTo>
                    <a:pt x="115043" y="2732"/>
                  </a:lnTo>
                  <a:lnTo>
                    <a:pt x="109871" y="1371"/>
                  </a:lnTo>
                  <a:lnTo>
                    <a:pt x="104530" y="439"/>
                  </a:lnTo>
                  <a:lnTo>
                    <a:pt x="99033" y="0"/>
                  </a:lnTo>
                  <a:close/>
                </a:path>
                <a:path w="116205" h="100329">
                  <a:moveTo>
                    <a:pt x="16104" y="79348"/>
                  </a:moveTo>
                  <a:lnTo>
                    <a:pt x="314" y="82719"/>
                  </a:lnTo>
                  <a:lnTo>
                    <a:pt x="41" y="85547"/>
                  </a:lnTo>
                  <a:lnTo>
                    <a:pt x="0" y="96436"/>
                  </a:lnTo>
                  <a:lnTo>
                    <a:pt x="219" y="98960"/>
                  </a:lnTo>
                  <a:lnTo>
                    <a:pt x="8429" y="99913"/>
                  </a:lnTo>
                  <a:lnTo>
                    <a:pt x="15157" y="96436"/>
                  </a:lnTo>
                  <a:lnTo>
                    <a:pt x="15347" y="96436"/>
                  </a:lnTo>
                  <a:lnTo>
                    <a:pt x="15214" y="94698"/>
                  </a:lnTo>
                  <a:lnTo>
                    <a:pt x="15172" y="87253"/>
                  </a:lnTo>
                  <a:lnTo>
                    <a:pt x="15496" y="83264"/>
                  </a:lnTo>
                  <a:lnTo>
                    <a:pt x="16104" y="79348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C2F530D2-24A0-442A-B493-FE032270AEA5}"/>
                </a:ext>
              </a:extLst>
            </p:cNvPr>
            <p:cNvSpPr/>
            <p:nvPr/>
          </p:nvSpPr>
          <p:spPr>
            <a:xfrm>
              <a:off x="15310495" y="10685454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157" y="0"/>
                  </a:moveTo>
                  <a:lnTo>
                    <a:pt x="0" y="0"/>
                  </a:lnTo>
                  <a:lnTo>
                    <a:pt x="6879" y="15601"/>
                  </a:lnTo>
                  <a:lnTo>
                    <a:pt x="13078" y="16146"/>
                  </a:lnTo>
                  <a:lnTo>
                    <a:pt x="19067" y="17444"/>
                  </a:lnTo>
                  <a:lnTo>
                    <a:pt x="24742" y="19381"/>
                  </a:lnTo>
                  <a:lnTo>
                    <a:pt x="24135" y="3214"/>
                  </a:lnTo>
                  <a:lnTo>
                    <a:pt x="18407" y="1654"/>
                  </a:lnTo>
                  <a:lnTo>
                    <a:pt x="12491" y="659"/>
                  </a:lnTo>
                  <a:lnTo>
                    <a:pt x="6408" y="209"/>
                  </a:lnTo>
                  <a:lnTo>
                    <a:pt x="2157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>
            <a:extLst>
              <a:ext uri="{FF2B5EF4-FFF2-40B4-BE49-F238E27FC236}">
                <a16:creationId xmlns:a16="http://schemas.microsoft.com/office/drawing/2014/main" id="{F279AF42-9F20-BE1B-1DB8-241F5670F40C}"/>
              </a:ext>
            </a:extLst>
          </p:cNvPr>
          <p:cNvGrpSpPr/>
          <p:nvPr/>
        </p:nvGrpSpPr>
        <p:grpSpPr>
          <a:xfrm>
            <a:off x="15907748" y="10082400"/>
            <a:ext cx="520065" cy="131445"/>
            <a:chOff x="15907748" y="10082400"/>
            <a:chExt cx="520065" cy="131445"/>
          </a:xfrm>
        </p:grpSpPr>
        <p:pic>
          <p:nvPicPr>
            <p:cNvPr id="39" name="object 39">
              <a:extLst>
                <a:ext uri="{FF2B5EF4-FFF2-40B4-BE49-F238E27FC236}">
                  <a16:creationId xmlns:a16="http://schemas.microsoft.com/office/drawing/2014/main" id="{D4F2CA40-E1F0-2FA5-1325-19F71817412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07748" y="10082400"/>
              <a:ext cx="91923" cy="131420"/>
            </a:xfrm>
            <a:prstGeom prst="rect">
              <a:avLst/>
            </a:prstGeom>
          </p:spPr>
        </p:pic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4512EB00-488B-9354-FF79-66D3805D3837}"/>
                </a:ext>
              </a:extLst>
            </p:cNvPr>
            <p:cNvSpPr/>
            <p:nvPr/>
          </p:nvSpPr>
          <p:spPr>
            <a:xfrm>
              <a:off x="16026804" y="10111556"/>
              <a:ext cx="75565" cy="100330"/>
            </a:xfrm>
            <a:custGeom>
              <a:avLst/>
              <a:gdLst/>
              <a:ahLst/>
              <a:cxnLst/>
              <a:rect l="l" t="t" r="r" b="b"/>
              <a:pathLst>
                <a:path w="75565" h="100329">
                  <a:moveTo>
                    <a:pt x="75260" y="85090"/>
                  </a:moveTo>
                  <a:lnTo>
                    <a:pt x="17665" y="85090"/>
                  </a:lnTo>
                  <a:lnTo>
                    <a:pt x="17665" y="57150"/>
                  </a:lnTo>
                  <a:lnTo>
                    <a:pt x="68084" y="57150"/>
                  </a:lnTo>
                  <a:lnTo>
                    <a:pt x="68084" y="41910"/>
                  </a:lnTo>
                  <a:lnTo>
                    <a:pt x="17665" y="41910"/>
                  </a:lnTo>
                  <a:lnTo>
                    <a:pt x="17665" y="15240"/>
                  </a:lnTo>
                  <a:lnTo>
                    <a:pt x="74536" y="15240"/>
                  </a:lnTo>
                  <a:lnTo>
                    <a:pt x="74536" y="0"/>
                  </a:lnTo>
                  <a:lnTo>
                    <a:pt x="0" y="0"/>
                  </a:lnTo>
                  <a:lnTo>
                    <a:pt x="0" y="15240"/>
                  </a:lnTo>
                  <a:lnTo>
                    <a:pt x="0" y="41910"/>
                  </a:lnTo>
                  <a:lnTo>
                    <a:pt x="0" y="5715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75260" y="100330"/>
                  </a:lnTo>
                  <a:lnTo>
                    <a:pt x="75260" y="850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>
              <a:extLst>
                <a:ext uri="{FF2B5EF4-FFF2-40B4-BE49-F238E27FC236}">
                  <a16:creationId xmlns:a16="http://schemas.microsoft.com/office/drawing/2014/main" id="{58A499E5-899A-ABF8-FCC9-F244E7CE578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24748" y="10110132"/>
              <a:ext cx="77851" cy="103410"/>
            </a:xfrm>
            <a:prstGeom prst="rect">
              <a:avLst/>
            </a:prstGeom>
          </p:spPr>
        </p:pic>
        <p:pic>
          <p:nvPicPr>
            <p:cNvPr id="42" name="object 42">
              <a:extLst>
                <a:ext uri="{FF2B5EF4-FFF2-40B4-BE49-F238E27FC236}">
                  <a16:creationId xmlns:a16="http://schemas.microsoft.com/office/drawing/2014/main" id="{309F120C-4E31-C29E-1EAF-10EB79BEC89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32042" y="10082555"/>
              <a:ext cx="195328" cy="129556"/>
            </a:xfrm>
            <a:prstGeom prst="rect">
              <a:avLst/>
            </a:prstGeom>
          </p:spPr>
        </p:pic>
      </p:grpSp>
      <p:grpSp>
        <p:nvGrpSpPr>
          <p:cNvPr id="43" name="object 43">
            <a:extLst>
              <a:ext uri="{FF2B5EF4-FFF2-40B4-BE49-F238E27FC236}">
                <a16:creationId xmlns:a16="http://schemas.microsoft.com/office/drawing/2014/main" id="{EBD46971-A85D-79A2-A9B5-9899C85FBA65}"/>
              </a:ext>
            </a:extLst>
          </p:cNvPr>
          <p:cNvGrpSpPr/>
          <p:nvPr/>
        </p:nvGrpSpPr>
        <p:grpSpPr>
          <a:xfrm>
            <a:off x="15903573" y="10252280"/>
            <a:ext cx="1006475" cy="300990"/>
            <a:chOff x="15903573" y="10252280"/>
            <a:chExt cx="1006475" cy="300990"/>
          </a:xfrm>
        </p:grpSpPr>
        <p:pic>
          <p:nvPicPr>
            <p:cNvPr id="44" name="object 44">
              <a:extLst>
                <a:ext uri="{FF2B5EF4-FFF2-40B4-BE49-F238E27FC236}">
                  <a16:creationId xmlns:a16="http://schemas.microsoft.com/office/drawing/2014/main" id="{392FEEA8-E423-48BC-B904-2F18994DBB4D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765" y="10279570"/>
              <a:ext cx="105127" cy="103975"/>
            </a:xfrm>
            <a:prstGeom prst="rect">
              <a:avLst/>
            </a:prstGeom>
          </p:spPr>
        </p:pic>
        <p:pic>
          <p:nvPicPr>
            <p:cNvPr id="45" name="object 45">
              <a:extLst>
                <a:ext uri="{FF2B5EF4-FFF2-40B4-BE49-F238E27FC236}">
                  <a16:creationId xmlns:a16="http://schemas.microsoft.com/office/drawing/2014/main" id="{66C11521-4A99-8A88-69DF-FA0A46E0B68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42880" y="10281270"/>
              <a:ext cx="166317" cy="100551"/>
            </a:xfrm>
            <a:prstGeom prst="rect">
              <a:avLst/>
            </a:prstGeom>
          </p:spPr>
        </p:pic>
        <p:pic>
          <p:nvPicPr>
            <p:cNvPr id="46" name="object 46">
              <a:extLst>
                <a:ext uri="{FF2B5EF4-FFF2-40B4-BE49-F238E27FC236}">
                  <a16:creationId xmlns:a16="http://schemas.microsoft.com/office/drawing/2014/main" id="{B5163BE8-109B-D357-834C-0DFFD524F699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33317" y="10281288"/>
              <a:ext cx="98824" cy="100551"/>
            </a:xfrm>
            <a:prstGeom prst="rect">
              <a:avLst/>
            </a:prstGeom>
          </p:spPr>
        </p:pic>
        <p:pic>
          <p:nvPicPr>
            <p:cNvPr id="47" name="object 47">
              <a:extLst>
                <a:ext uri="{FF2B5EF4-FFF2-40B4-BE49-F238E27FC236}">
                  <a16:creationId xmlns:a16="http://schemas.microsoft.com/office/drawing/2014/main" id="{ED34B445-96CA-750A-B722-AB4213AFBF3F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366452" y="10281279"/>
              <a:ext cx="77861" cy="100551"/>
            </a:xfrm>
            <a:prstGeom prst="rect">
              <a:avLst/>
            </a:prstGeom>
          </p:spPr>
        </p:pic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CDF54C38-297D-D089-2B8D-8B7F87AAF38A}"/>
                </a:ext>
              </a:extLst>
            </p:cNvPr>
            <p:cNvSpPr/>
            <p:nvPr/>
          </p:nvSpPr>
          <p:spPr>
            <a:xfrm>
              <a:off x="16471875" y="10281278"/>
              <a:ext cx="17780" cy="100965"/>
            </a:xfrm>
            <a:custGeom>
              <a:avLst/>
              <a:gdLst/>
              <a:ahLst/>
              <a:cxnLst/>
              <a:rect l="l" t="t" r="r" b="b"/>
              <a:pathLst>
                <a:path w="17780" h="100965">
                  <a:moveTo>
                    <a:pt x="17653" y="0"/>
                  </a:moveTo>
                  <a:lnTo>
                    <a:pt x="0" y="0"/>
                  </a:lnTo>
                  <a:lnTo>
                    <a:pt x="0" y="100551"/>
                  </a:lnTo>
                  <a:lnTo>
                    <a:pt x="17653" y="100551"/>
                  </a:lnTo>
                  <a:lnTo>
                    <a:pt x="17653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>
              <a:extLst>
                <a:ext uri="{FF2B5EF4-FFF2-40B4-BE49-F238E27FC236}">
                  <a16:creationId xmlns:a16="http://schemas.microsoft.com/office/drawing/2014/main" id="{63A82A2B-A254-E0B0-8F75-F8E92CD1D0F1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515082" y="10281293"/>
              <a:ext cx="66092" cy="101975"/>
            </a:xfrm>
            <a:prstGeom prst="rect">
              <a:avLst/>
            </a:prstGeom>
          </p:spPr>
        </p:pic>
        <p:pic>
          <p:nvPicPr>
            <p:cNvPr id="50" name="object 50">
              <a:extLst>
                <a:ext uri="{FF2B5EF4-FFF2-40B4-BE49-F238E27FC236}">
                  <a16:creationId xmlns:a16="http://schemas.microsoft.com/office/drawing/2014/main" id="{3284E29C-ECFE-AA80-304A-D01F90D381B1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607299" y="10279856"/>
              <a:ext cx="77851" cy="103410"/>
            </a:xfrm>
            <a:prstGeom prst="rect">
              <a:avLst/>
            </a:prstGeom>
          </p:spPr>
        </p:pic>
        <p:pic>
          <p:nvPicPr>
            <p:cNvPr id="51" name="object 51">
              <a:extLst>
                <a:ext uri="{FF2B5EF4-FFF2-40B4-BE49-F238E27FC236}">
                  <a16:creationId xmlns:a16="http://schemas.microsoft.com/office/drawing/2014/main" id="{160DC8A9-D746-23F6-CB46-B0B9C0907359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714580" y="10252280"/>
              <a:ext cx="195330" cy="129560"/>
            </a:xfrm>
            <a:prstGeom prst="rect">
              <a:avLst/>
            </a:prstGeom>
          </p:spPr>
        </p:pic>
        <p:pic>
          <p:nvPicPr>
            <p:cNvPr id="52" name="object 52">
              <a:extLst>
                <a:ext uri="{FF2B5EF4-FFF2-40B4-BE49-F238E27FC236}">
                  <a16:creationId xmlns:a16="http://schemas.microsoft.com/office/drawing/2014/main" id="{C557CE13-D562-92F2-4C78-CDEB754AE80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03573" y="10421983"/>
              <a:ext cx="209427" cy="130273"/>
            </a:xfrm>
            <a:prstGeom prst="rect">
              <a:avLst/>
            </a:prstGeom>
          </p:spPr>
        </p:pic>
        <p:pic>
          <p:nvPicPr>
            <p:cNvPr id="53" name="object 53">
              <a:extLst>
                <a:ext uri="{FF2B5EF4-FFF2-40B4-BE49-F238E27FC236}">
                  <a16:creationId xmlns:a16="http://schemas.microsoft.com/office/drawing/2014/main" id="{C4BD2376-2B39-446F-2DEA-86DB5464DDEF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137107" y="10451003"/>
              <a:ext cx="83735" cy="100562"/>
            </a:xfrm>
            <a:prstGeom prst="rect">
              <a:avLst/>
            </a:prstGeom>
          </p:spPr>
        </p:pic>
        <p:pic>
          <p:nvPicPr>
            <p:cNvPr id="54" name="object 54">
              <a:extLst>
                <a:ext uri="{FF2B5EF4-FFF2-40B4-BE49-F238E27FC236}">
                  <a16:creationId xmlns:a16="http://schemas.microsoft.com/office/drawing/2014/main" id="{43AE1FE8-2D3A-CE61-BB74-07E35FB1AD1E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244953" y="10449295"/>
              <a:ext cx="105138" cy="103975"/>
            </a:xfrm>
            <a:prstGeom prst="rect">
              <a:avLst/>
            </a:prstGeom>
          </p:spPr>
        </p:pic>
        <p:pic>
          <p:nvPicPr>
            <p:cNvPr id="55" name="object 55">
              <a:extLst>
                <a:ext uri="{FF2B5EF4-FFF2-40B4-BE49-F238E27FC236}">
                  <a16:creationId xmlns:a16="http://schemas.microsoft.com/office/drawing/2014/main" id="{DE04DB37-D43A-E11E-E9C3-A6B1822EE37F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6380102" y="10451014"/>
              <a:ext cx="85452" cy="100551"/>
            </a:xfrm>
            <a:prstGeom prst="rect">
              <a:avLst/>
            </a:prstGeom>
          </p:spPr>
        </p:pic>
      </p:grpSp>
      <p:sp>
        <p:nvSpPr>
          <p:cNvPr id="56" name="object 56">
            <a:extLst>
              <a:ext uri="{FF2B5EF4-FFF2-40B4-BE49-F238E27FC236}">
                <a16:creationId xmlns:a16="http://schemas.microsoft.com/office/drawing/2014/main" id="{02031277-9E7F-D3EB-88CD-66B84620BCC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4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57" name="object 57">
            <a:extLst>
              <a:ext uri="{FF2B5EF4-FFF2-40B4-BE49-F238E27FC236}">
                <a16:creationId xmlns:a16="http://schemas.microsoft.com/office/drawing/2014/main" id="{5AABA3FA-A6D9-10D9-9BD5-5EFDCD782AE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5" dirty="0"/>
              <a:t>HIGH</a:t>
            </a:r>
            <a:r>
              <a:rPr spc="365" dirty="0"/>
              <a:t> </a:t>
            </a:r>
            <a:r>
              <a:rPr spc="160" dirty="0"/>
              <a:t>PERFORMANCE</a:t>
            </a:r>
            <a:r>
              <a:rPr spc="365" dirty="0"/>
              <a:t> </a:t>
            </a:r>
            <a:r>
              <a:rPr spc="135" dirty="0">
                <a:latin typeface="Gotham Bold"/>
                <a:cs typeface="Gotham Bold"/>
              </a:rPr>
              <a:t>PROGRAM </a:t>
            </a:r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84921890-FC63-5C58-1C16-9D0CA9081CF6}"/>
              </a:ext>
            </a:extLst>
          </p:cNvPr>
          <p:cNvGraphicFramePr>
            <a:graphicFrameLocks/>
          </p:cNvGraphicFramePr>
          <p:nvPr/>
        </p:nvGraphicFramePr>
        <p:xfrm>
          <a:off x="1206246" y="3965930"/>
          <a:ext cx="17671504" cy="598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3885081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7789" y="4487133"/>
            <a:ext cx="5728335" cy="1664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24560">
              <a:lnSpc>
                <a:spcPct val="100499"/>
              </a:lnSpc>
              <a:spcBef>
                <a:spcPts val="95"/>
              </a:spcBef>
            </a:pPr>
            <a:r>
              <a:rPr sz="5350" spc="-10" dirty="0"/>
              <a:t>DĚKUJEME </a:t>
            </a:r>
            <a:r>
              <a:rPr sz="5350" dirty="0"/>
              <a:t>ZA</a:t>
            </a:r>
            <a:r>
              <a:rPr sz="5350" spc="-40" dirty="0"/>
              <a:t> </a:t>
            </a:r>
            <a:r>
              <a:rPr sz="5350" spc="-85" dirty="0"/>
              <a:t>POZORNOST</a:t>
            </a:r>
            <a:endParaRPr sz="535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126105" cy="1461770"/>
            <a:chOff x="0" y="0"/>
            <a:chExt cx="3126105" cy="1461770"/>
          </a:xfrm>
        </p:grpSpPr>
        <p:sp>
          <p:nvSpPr>
            <p:cNvPr id="4" name="object 4"/>
            <p:cNvSpPr/>
            <p:nvPr/>
          </p:nvSpPr>
          <p:spPr>
            <a:xfrm>
              <a:off x="871324" y="0"/>
              <a:ext cx="2254885" cy="386715"/>
            </a:xfrm>
            <a:custGeom>
              <a:avLst/>
              <a:gdLst/>
              <a:ahLst/>
              <a:cxnLst/>
              <a:rect l="l" t="t" r="r" b="b"/>
              <a:pathLst>
                <a:path w="2254885" h="386715">
                  <a:moveTo>
                    <a:pt x="2254737" y="0"/>
                  </a:moveTo>
                  <a:lnTo>
                    <a:pt x="0" y="0"/>
                  </a:lnTo>
                  <a:lnTo>
                    <a:pt x="0" y="386155"/>
                  </a:lnTo>
                  <a:lnTo>
                    <a:pt x="2254737" y="386155"/>
                  </a:lnTo>
                  <a:lnTo>
                    <a:pt x="225473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330960" cy="1461770"/>
            </a:xfrm>
            <a:custGeom>
              <a:avLst/>
              <a:gdLst/>
              <a:ahLst/>
              <a:cxnLst/>
              <a:rect l="l" t="t" r="r" b="b"/>
              <a:pathLst>
                <a:path w="1330960" h="1461770">
                  <a:moveTo>
                    <a:pt x="1330448" y="0"/>
                  </a:moveTo>
                  <a:lnTo>
                    <a:pt x="0" y="0"/>
                  </a:lnTo>
                  <a:lnTo>
                    <a:pt x="0" y="1461671"/>
                  </a:lnTo>
                  <a:lnTo>
                    <a:pt x="65569" y="1442423"/>
                  </a:lnTo>
                  <a:lnTo>
                    <a:pt x="109432" y="1427944"/>
                  </a:lnTo>
                  <a:lnTo>
                    <a:pt x="152804" y="1412410"/>
                  </a:lnTo>
                  <a:lnTo>
                    <a:pt x="195669" y="1395836"/>
                  </a:lnTo>
                  <a:lnTo>
                    <a:pt x="238013" y="1378237"/>
                  </a:lnTo>
                  <a:lnTo>
                    <a:pt x="279820" y="1359628"/>
                  </a:lnTo>
                  <a:lnTo>
                    <a:pt x="321075" y="1340025"/>
                  </a:lnTo>
                  <a:lnTo>
                    <a:pt x="361762" y="1319443"/>
                  </a:lnTo>
                  <a:lnTo>
                    <a:pt x="401867" y="1297897"/>
                  </a:lnTo>
                  <a:lnTo>
                    <a:pt x="441373" y="1275402"/>
                  </a:lnTo>
                  <a:lnTo>
                    <a:pt x="480267" y="1251974"/>
                  </a:lnTo>
                  <a:lnTo>
                    <a:pt x="518532" y="1227627"/>
                  </a:lnTo>
                  <a:lnTo>
                    <a:pt x="556154" y="1202378"/>
                  </a:lnTo>
                  <a:lnTo>
                    <a:pt x="593117" y="1176241"/>
                  </a:lnTo>
                  <a:lnTo>
                    <a:pt x="629405" y="1149232"/>
                  </a:lnTo>
                  <a:lnTo>
                    <a:pt x="665005" y="1121365"/>
                  </a:lnTo>
                  <a:lnTo>
                    <a:pt x="699899" y="1092657"/>
                  </a:lnTo>
                  <a:lnTo>
                    <a:pt x="734074" y="1063122"/>
                  </a:lnTo>
                  <a:lnTo>
                    <a:pt x="767513" y="1032775"/>
                  </a:lnTo>
                  <a:lnTo>
                    <a:pt x="800202" y="1001633"/>
                  </a:lnTo>
                  <a:lnTo>
                    <a:pt x="832126" y="969709"/>
                  </a:lnTo>
                  <a:lnTo>
                    <a:pt x="863268" y="937020"/>
                  </a:lnTo>
                  <a:lnTo>
                    <a:pt x="893615" y="903581"/>
                  </a:lnTo>
                  <a:lnTo>
                    <a:pt x="923150" y="869406"/>
                  </a:lnTo>
                  <a:lnTo>
                    <a:pt x="951858" y="834511"/>
                  </a:lnTo>
                  <a:lnTo>
                    <a:pt x="979725" y="798912"/>
                  </a:lnTo>
                  <a:lnTo>
                    <a:pt x="1006734" y="762624"/>
                  </a:lnTo>
                  <a:lnTo>
                    <a:pt x="1032871" y="725661"/>
                  </a:lnTo>
                  <a:lnTo>
                    <a:pt x="1058120" y="688039"/>
                  </a:lnTo>
                  <a:lnTo>
                    <a:pt x="1082467" y="649774"/>
                  </a:lnTo>
                  <a:lnTo>
                    <a:pt x="1105895" y="610880"/>
                  </a:lnTo>
                  <a:lnTo>
                    <a:pt x="1128390" y="571374"/>
                  </a:lnTo>
                  <a:lnTo>
                    <a:pt x="1149936" y="531269"/>
                  </a:lnTo>
                  <a:lnTo>
                    <a:pt x="1170518" y="490582"/>
                  </a:lnTo>
                  <a:lnTo>
                    <a:pt x="1190122" y="449327"/>
                  </a:lnTo>
                  <a:lnTo>
                    <a:pt x="1208730" y="407520"/>
                  </a:lnTo>
                  <a:lnTo>
                    <a:pt x="1226329" y="365176"/>
                  </a:lnTo>
                  <a:lnTo>
                    <a:pt x="1242904" y="322311"/>
                  </a:lnTo>
                  <a:lnTo>
                    <a:pt x="1258438" y="278939"/>
                  </a:lnTo>
                  <a:lnTo>
                    <a:pt x="1272916" y="235076"/>
                  </a:lnTo>
                  <a:lnTo>
                    <a:pt x="1286324" y="190737"/>
                  </a:lnTo>
                  <a:lnTo>
                    <a:pt x="1298646" y="145938"/>
                  </a:lnTo>
                  <a:lnTo>
                    <a:pt x="1309867" y="100693"/>
                  </a:lnTo>
                  <a:lnTo>
                    <a:pt x="1319972" y="55018"/>
                  </a:lnTo>
                  <a:lnTo>
                    <a:pt x="1328945" y="8928"/>
                  </a:lnTo>
                  <a:lnTo>
                    <a:pt x="1330448" y="0"/>
                  </a:lnTo>
                  <a:close/>
                </a:path>
              </a:pathLst>
            </a:custGeom>
            <a:solidFill>
              <a:srgbClr val="C59C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113188" y="0"/>
            <a:ext cx="2254885" cy="386715"/>
          </a:xfrm>
          <a:custGeom>
            <a:avLst/>
            <a:gdLst/>
            <a:ahLst/>
            <a:cxnLst/>
            <a:rect l="l" t="t" r="r" b="b"/>
            <a:pathLst>
              <a:path w="2254884" h="386715">
                <a:moveTo>
                  <a:pt x="2254748" y="0"/>
                </a:moveTo>
                <a:lnTo>
                  <a:pt x="0" y="0"/>
                </a:lnTo>
                <a:lnTo>
                  <a:pt x="0" y="386155"/>
                </a:lnTo>
                <a:lnTo>
                  <a:pt x="2254748" y="386155"/>
                </a:lnTo>
                <a:lnTo>
                  <a:pt x="225474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97679" y="0"/>
            <a:ext cx="1127760" cy="379095"/>
          </a:xfrm>
          <a:custGeom>
            <a:avLst/>
            <a:gdLst/>
            <a:ahLst/>
            <a:cxnLst/>
            <a:rect l="l" t="t" r="r" b="b"/>
            <a:pathLst>
              <a:path w="1127759" h="379095">
                <a:moveTo>
                  <a:pt x="1127368" y="0"/>
                </a:moveTo>
                <a:lnTo>
                  <a:pt x="0" y="0"/>
                </a:lnTo>
                <a:lnTo>
                  <a:pt x="0" y="378606"/>
                </a:lnTo>
                <a:lnTo>
                  <a:pt x="1127368" y="378606"/>
                </a:lnTo>
                <a:lnTo>
                  <a:pt x="112736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09052" y="0"/>
            <a:ext cx="850900" cy="676275"/>
          </a:xfrm>
          <a:custGeom>
            <a:avLst/>
            <a:gdLst/>
            <a:ahLst/>
            <a:cxnLst/>
            <a:rect l="l" t="t" r="r" b="b"/>
            <a:pathLst>
              <a:path w="850900" h="676275">
                <a:moveTo>
                  <a:pt x="850707" y="0"/>
                </a:moveTo>
                <a:lnTo>
                  <a:pt x="0" y="0"/>
                </a:lnTo>
                <a:lnTo>
                  <a:pt x="0" y="675769"/>
                </a:lnTo>
                <a:lnTo>
                  <a:pt x="850707" y="675769"/>
                </a:lnTo>
                <a:lnTo>
                  <a:pt x="850707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6184" y="0"/>
            <a:ext cx="1418590" cy="669290"/>
          </a:xfrm>
          <a:custGeom>
            <a:avLst/>
            <a:gdLst/>
            <a:ahLst/>
            <a:cxnLst/>
            <a:rect l="l" t="t" r="r" b="b"/>
            <a:pathLst>
              <a:path w="1418590" h="669290">
                <a:moveTo>
                  <a:pt x="1418316" y="0"/>
                </a:moveTo>
                <a:lnTo>
                  <a:pt x="0" y="0"/>
                </a:lnTo>
                <a:lnTo>
                  <a:pt x="232" y="6901"/>
                </a:lnTo>
                <a:lnTo>
                  <a:pt x="5079" y="54670"/>
                </a:lnTo>
                <a:lnTo>
                  <a:pt x="13029" y="101454"/>
                </a:lnTo>
                <a:lnTo>
                  <a:pt x="23975" y="147146"/>
                </a:lnTo>
                <a:lnTo>
                  <a:pt x="37811" y="191641"/>
                </a:lnTo>
                <a:lnTo>
                  <a:pt x="54432" y="234833"/>
                </a:lnTo>
                <a:lnTo>
                  <a:pt x="73732" y="276616"/>
                </a:lnTo>
                <a:lnTo>
                  <a:pt x="95605" y="316885"/>
                </a:lnTo>
                <a:lnTo>
                  <a:pt x="119945" y="355533"/>
                </a:lnTo>
                <a:lnTo>
                  <a:pt x="146647" y="392454"/>
                </a:lnTo>
                <a:lnTo>
                  <a:pt x="175604" y="427544"/>
                </a:lnTo>
                <a:lnTo>
                  <a:pt x="206711" y="460695"/>
                </a:lnTo>
                <a:lnTo>
                  <a:pt x="239862" y="491802"/>
                </a:lnTo>
                <a:lnTo>
                  <a:pt x="274951" y="520760"/>
                </a:lnTo>
                <a:lnTo>
                  <a:pt x="311872" y="547462"/>
                </a:lnTo>
                <a:lnTo>
                  <a:pt x="350520" y="571803"/>
                </a:lnTo>
                <a:lnTo>
                  <a:pt x="390789" y="593676"/>
                </a:lnTo>
                <a:lnTo>
                  <a:pt x="432572" y="612976"/>
                </a:lnTo>
                <a:lnTo>
                  <a:pt x="475764" y="629598"/>
                </a:lnTo>
                <a:lnTo>
                  <a:pt x="520260" y="643434"/>
                </a:lnTo>
                <a:lnTo>
                  <a:pt x="565953" y="654380"/>
                </a:lnTo>
                <a:lnTo>
                  <a:pt x="612737" y="662330"/>
                </a:lnTo>
                <a:lnTo>
                  <a:pt x="660507" y="667178"/>
                </a:lnTo>
                <a:lnTo>
                  <a:pt x="709158" y="668817"/>
                </a:lnTo>
                <a:lnTo>
                  <a:pt x="757806" y="667178"/>
                </a:lnTo>
                <a:lnTo>
                  <a:pt x="805576" y="662330"/>
                </a:lnTo>
                <a:lnTo>
                  <a:pt x="852359" y="654380"/>
                </a:lnTo>
                <a:lnTo>
                  <a:pt x="898052" y="643434"/>
                </a:lnTo>
                <a:lnTo>
                  <a:pt x="942547" y="629598"/>
                </a:lnTo>
                <a:lnTo>
                  <a:pt x="985739" y="612976"/>
                </a:lnTo>
                <a:lnTo>
                  <a:pt x="1027522" y="593676"/>
                </a:lnTo>
                <a:lnTo>
                  <a:pt x="1067790" y="571803"/>
                </a:lnTo>
                <a:lnTo>
                  <a:pt x="1106438" y="547462"/>
                </a:lnTo>
                <a:lnTo>
                  <a:pt x="1143360" y="520760"/>
                </a:lnTo>
                <a:lnTo>
                  <a:pt x="1178449" y="491802"/>
                </a:lnTo>
                <a:lnTo>
                  <a:pt x="1211600" y="460695"/>
                </a:lnTo>
                <a:lnTo>
                  <a:pt x="1242708" y="427544"/>
                </a:lnTo>
                <a:lnTo>
                  <a:pt x="1271665" y="392454"/>
                </a:lnTo>
                <a:lnTo>
                  <a:pt x="1298367" y="355533"/>
                </a:lnTo>
                <a:lnTo>
                  <a:pt x="1322708" y="316885"/>
                </a:lnTo>
                <a:lnTo>
                  <a:pt x="1344581" y="276616"/>
                </a:lnTo>
                <a:lnTo>
                  <a:pt x="1363882" y="234833"/>
                </a:lnTo>
                <a:lnTo>
                  <a:pt x="1380503" y="191641"/>
                </a:lnTo>
                <a:lnTo>
                  <a:pt x="1394340" y="147146"/>
                </a:lnTo>
                <a:lnTo>
                  <a:pt x="1405286" y="101454"/>
                </a:lnTo>
                <a:lnTo>
                  <a:pt x="1413236" y="54670"/>
                </a:lnTo>
                <a:lnTo>
                  <a:pt x="1418083" y="6901"/>
                </a:lnTo>
                <a:lnTo>
                  <a:pt x="1418316" y="0"/>
                </a:lnTo>
                <a:close/>
              </a:path>
            </a:pathLst>
          </a:custGeom>
          <a:solidFill>
            <a:srgbClr val="C59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79260" y="2022723"/>
            <a:ext cx="325120" cy="1370965"/>
          </a:xfrm>
          <a:custGeom>
            <a:avLst/>
            <a:gdLst/>
            <a:ahLst/>
            <a:cxnLst/>
            <a:rect l="l" t="t" r="r" b="b"/>
            <a:pathLst>
              <a:path w="325119" h="1370964">
                <a:moveTo>
                  <a:pt x="324838" y="0"/>
                </a:moveTo>
                <a:lnTo>
                  <a:pt x="0" y="0"/>
                </a:lnTo>
                <a:lnTo>
                  <a:pt x="0" y="1370576"/>
                </a:lnTo>
                <a:lnTo>
                  <a:pt x="324838" y="1370576"/>
                </a:lnTo>
                <a:lnTo>
                  <a:pt x="324838" y="0"/>
                </a:lnTo>
                <a:close/>
              </a:path>
            </a:pathLst>
          </a:custGeom>
          <a:solidFill>
            <a:srgbClr val="E306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069978"/>
            <a:ext cx="339725" cy="1323340"/>
          </a:xfrm>
          <a:custGeom>
            <a:avLst/>
            <a:gdLst/>
            <a:ahLst/>
            <a:cxnLst/>
            <a:rect l="l" t="t" r="r" b="b"/>
            <a:pathLst>
              <a:path w="339725" h="1323339">
                <a:moveTo>
                  <a:pt x="339623" y="0"/>
                </a:moveTo>
                <a:lnTo>
                  <a:pt x="0" y="0"/>
                </a:lnTo>
                <a:lnTo>
                  <a:pt x="0" y="1323320"/>
                </a:lnTo>
                <a:lnTo>
                  <a:pt x="339623" y="1323320"/>
                </a:lnTo>
                <a:lnTo>
                  <a:pt x="339623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560918" y="0"/>
            <a:ext cx="1543685" cy="1442720"/>
          </a:xfrm>
          <a:custGeom>
            <a:avLst/>
            <a:gdLst/>
            <a:ahLst/>
            <a:cxnLst/>
            <a:rect l="l" t="t" r="r" b="b"/>
            <a:pathLst>
              <a:path w="1543684" h="1442720">
                <a:moveTo>
                  <a:pt x="1543182" y="0"/>
                </a:moveTo>
                <a:lnTo>
                  <a:pt x="0" y="0"/>
                </a:lnTo>
                <a:lnTo>
                  <a:pt x="1781" y="17227"/>
                </a:lnTo>
                <a:lnTo>
                  <a:pt x="8046" y="64276"/>
                </a:lnTo>
                <a:lnTo>
                  <a:pt x="15648" y="110890"/>
                </a:lnTo>
                <a:lnTo>
                  <a:pt x="24568" y="157047"/>
                </a:lnTo>
                <a:lnTo>
                  <a:pt x="34785" y="202729"/>
                </a:lnTo>
                <a:lnTo>
                  <a:pt x="46279" y="247915"/>
                </a:lnTo>
                <a:lnTo>
                  <a:pt x="59031" y="292584"/>
                </a:lnTo>
                <a:lnTo>
                  <a:pt x="73020" y="336718"/>
                </a:lnTo>
                <a:lnTo>
                  <a:pt x="88225" y="380296"/>
                </a:lnTo>
                <a:lnTo>
                  <a:pt x="104628" y="423297"/>
                </a:lnTo>
                <a:lnTo>
                  <a:pt x="122208" y="465702"/>
                </a:lnTo>
                <a:lnTo>
                  <a:pt x="140946" y="507491"/>
                </a:lnTo>
                <a:lnTo>
                  <a:pt x="160820" y="548644"/>
                </a:lnTo>
                <a:lnTo>
                  <a:pt x="181811" y="589141"/>
                </a:lnTo>
                <a:lnTo>
                  <a:pt x="203899" y="628961"/>
                </a:lnTo>
                <a:lnTo>
                  <a:pt x="227064" y="668085"/>
                </a:lnTo>
                <a:lnTo>
                  <a:pt x="251286" y="706493"/>
                </a:lnTo>
                <a:lnTo>
                  <a:pt x="276544" y="744164"/>
                </a:lnTo>
                <a:lnTo>
                  <a:pt x="302820" y="781079"/>
                </a:lnTo>
                <a:lnTo>
                  <a:pt x="330092" y="817218"/>
                </a:lnTo>
                <a:lnTo>
                  <a:pt x="358341" y="852560"/>
                </a:lnTo>
                <a:lnTo>
                  <a:pt x="387547" y="887085"/>
                </a:lnTo>
                <a:lnTo>
                  <a:pt x="417690" y="920774"/>
                </a:lnTo>
                <a:lnTo>
                  <a:pt x="448749" y="953607"/>
                </a:lnTo>
                <a:lnTo>
                  <a:pt x="480705" y="985563"/>
                </a:lnTo>
                <a:lnTo>
                  <a:pt x="513537" y="1016622"/>
                </a:lnTo>
                <a:lnTo>
                  <a:pt x="547226" y="1046764"/>
                </a:lnTo>
                <a:lnTo>
                  <a:pt x="581752" y="1075970"/>
                </a:lnTo>
                <a:lnTo>
                  <a:pt x="617094" y="1104219"/>
                </a:lnTo>
                <a:lnTo>
                  <a:pt x="653232" y="1131492"/>
                </a:lnTo>
                <a:lnTo>
                  <a:pt x="690147" y="1157767"/>
                </a:lnTo>
                <a:lnTo>
                  <a:pt x="727819" y="1183026"/>
                </a:lnTo>
                <a:lnTo>
                  <a:pt x="766226" y="1207248"/>
                </a:lnTo>
                <a:lnTo>
                  <a:pt x="805350" y="1230413"/>
                </a:lnTo>
                <a:lnTo>
                  <a:pt x="845171" y="1252501"/>
                </a:lnTo>
                <a:lnTo>
                  <a:pt x="885667" y="1273492"/>
                </a:lnTo>
                <a:lnTo>
                  <a:pt x="926820" y="1293366"/>
                </a:lnTo>
                <a:lnTo>
                  <a:pt x="968609" y="1312103"/>
                </a:lnTo>
                <a:lnTo>
                  <a:pt x="1011015" y="1329683"/>
                </a:lnTo>
                <a:lnTo>
                  <a:pt x="1054016" y="1346086"/>
                </a:lnTo>
                <a:lnTo>
                  <a:pt x="1097594" y="1361292"/>
                </a:lnTo>
                <a:lnTo>
                  <a:pt x="1141727" y="1375281"/>
                </a:lnTo>
                <a:lnTo>
                  <a:pt x="1186397" y="1388032"/>
                </a:lnTo>
                <a:lnTo>
                  <a:pt x="1231583" y="1399527"/>
                </a:lnTo>
                <a:lnTo>
                  <a:pt x="1277264" y="1409744"/>
                </a:lnTo>
                <a:lnTo>
                  <a:pt x="1323422" y="1418663"/>
                </a:lnTo>
                <a:lnTo>
                  <a:pt x="1370035" y="1426266"/>
                </a:lnTo>
                <a:lnTo>
                  <a:pt x="1417085" y="1432531"/>
                </a:lnTo>
                <a:lnTo>
                  <a:pt x="1464550" y="1437439"/>
                </a:lnTo>
                <a:lnTo>
                  <a:pt x="1512411" y="1440969"/>
                </a:lnTo>
                <a:lnTo>
                  <a:pt x="1543182" y="1442330"/>
                </a:lnTo>
                <a:lnTo>
                  <a:pt x="1543182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31301" y="9549269"/>
            <a:ext cx="756689" cy="92639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5875587" y="9549266"/>
            <a:ext cx="31115" cy="929640"/>
            <a:chOff x="15875587" y="9549266"/>
            <a:chExt cx="31115" cy="929640"/>
          </a:xfrm>
        </p:grpSpPr>
        <p:sp>
          <p:nvSpPr>
            <p:cNvPr id="15" name="object 15"/>
            <p:cNvSpPr/>
            <p:nvPr/>
          </p:nvSpPr>
          <p:spPr>
            <a:xfrm>
              <a:off x="15875594" y="9549266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>
                  <a:moveTo>
                    <a:pt x="30941" y="0"/>
                  </a:moveTo>
                  <a:lnTo>
                    <a:pt x="0" y="0"/>
                  </a:lnTo>
                  <a:lnTo>
                    <a:pt x="0" y="320566"/>
                  </a:lnTo>
                  <a:lnTo>
                    <a:pt x="30941" y="299289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E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75587" y="10157999"/>
              <a:ext cx="31115" cy="320675"/>
            </a:xfrm>
            <a:custGeom>
              <a:avLst/>
              <a:gdLst/>
              <a:ahLst/>
              <a:cxnLst/>
              <a:rect l="l" t="t" r="r" b="b"/>
              <a:pathLst>
                <a:path w="31115" h="320675">
                  <a:moveTo>
                    <a:pt x="30941" y="0"/>
                  </a:moveTo>
                  <a:lnTo>
                    <a:pt x="0" y="21758"/>
                  </a:lnTo>
                  <a:lnTo>
                    <a:pt x="0" y="320566"/>
                  </a:lnTo>
                  <a:lnTo>
                    <a:pt x="30941" y="32056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304E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5587" y="9848555"/>
              <a:ext cx="31115" cy="331470"/>
            </a:xfrm>
            <a:custGeom>
              <a:avLst/>
              <a:gdLst/>
              <a:ahLst/>
              <a:cxnLst/>
              <a:rect l="l" t="t" r="r" b="b"/>
              <a:pathLst>
                <a:path w="31115" h="331470">
                  <a:moveTo>
                    <a:pt x="30941" y="0"/>
                  </a:moveTo>
                  <a:lnTo>
                    <a:pt x="0" y="21276"/>
                  </a:lnTo>
                  <a:lnTo>
                    <a:pt x="0" y="331204"/>
                  </a:lnTo>
                  <a:lnTo>
                    <a:pt x="30941" y="309446"/>
                  </a:lnTo>
                  <a:lnTo>
                    <a:pt x="30941" y="0"/>
                  </a:lnTo>
                  <a:close/>
                </a:path>
              </a:pathLst>
            </a:custGeom>
            <a:solidFill>
              <a:srgbClr val="E42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6093644" y="9551684"/>
            <a:ext cx="1163320" cy="259079"/>
            <a:chOff x="16093644" y="9551684"/>
            <a:chExt cx="1163320" cy="259079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93644" y="9627595"/>
              <a:ext cx="153764" cy="18035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267716" y="9551686"/>
              <a:ext cx="180975" cy="255904"/>
            </a:xfrm>
            <a:custGeom>
              <a:avLst/>
              <a:gdLst/>
              <a:ahLst/>
              <a:cxnLst/>
              <a:rect l="l" t="t" r="r" b="b"/>
              <a:pathLst>
                <a:path w="180975" h="255904">
                  <a:moveTo>
                    <a:pt x="113619" y="75913"/>
                  </a:moveTo>
                  <a:lnTo>
                    <a:pt x="67202" y="75913"/>
                  </a:lnTo>
                  <a:lnTo>
                    <a:pt x="0" y="255772"/>
                  </a:lnTo>
                  <a:lnTo>
                    <a:pt x="38668" y="255772"/>
                  </a:lnTo>
                  <a:lnTo>
                    <a:pt x="54144" y="213229"/>
                  </a:lnTo>
                  <a:lnTo>
                    <a:pt x="164925" y="213229"/>
                  </a:lnTo>
                  <a:lnTo>
                    <a:pt x="151917" y="178413"/>
                  </a:lnTo>
                  <a:lnTo>
                    <a:pt x="66720" y="178413"/>
                  </a:lnTo>
                  <a:lnTo>
                    <a:pt x="90405" y="113137"/>
                  </a:lnTo>
                  <a:lnTo>
                    <a:pt x="127527" y="113137"/>
                  </a:lnTo>
                  <a:lnTo>
                    <a:pt x="113619" y="75913"/>
                  </a:lnTo>
                  <a:close/>
                </a:path>
                <a:path w="180975" h="255904">
                  <a:moveTo>
                    <a:pt x="164925" y="213229"/>
                  </a:moveTo>
                  <a:lnTo>
                    <a:pt x="126666" y="213229"/>
                  </a:lnTo>
                  <a:lnTo>
                    <a:pt x="141660" y="255772"/>
                  </a:lnTo>
                  <a:lnTo>
                    <a:pt x="180821" y="255772"/>
                  </a:lnTo>
                  <a:lnTo>
                    <a:pt x="164925" y="213229"/>
                  </a:lnTo>
                  <a:close/>
                </a:path>
                <a:path w="180975" h="255904">
                  <a:moveTo>
                    <a:pt x="127527" y="113137"/>
                  </a:moveTo>
                  <a:lnTo>
                    <a:pt x="90405" y="113137"/>
                  </a:lnTo>
                  <a:lnTo>
                    <a:pt x="114101" y="178413"/>
                  </a:lnTo>
                  <a:lnTo>
                    <a:pt x="151917" y="178413"/>
                  </a:lnTo>
                  <a:lnTo>
                    <a:pt x="127527" y="113137"/>
                  </a:lnTo>
                  <a:close/>
                </a:path>
                <a:path w="180975" h="255904">
                  <a:moveTo>
                    <a:pt x="100562" y="0"/>
                  </a:moveTo>
                  <a:lnTo>
                    <a:pt x="58972" y="41579"/>
                  </a:lnTo>
                  <a:lnTo>
                    <a:pt x="74940" y="57537"/>
                  </a:lnTo>
                  <a:lnTo>
                    <a:pt x="122320" y="21758"/>
                  </a:lnTo>
                  <a:lnTo>
                    <a:pt x="100562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0297" y="9624691"/>
              <a:ext cx="342326" cy="1856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38726" y="9627595"/>
              <a:ext cx="156654" cy="1798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20040" y="9627595"/>
              <a:ext cx="153754" cy="18035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7193139" y="9551684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>
                  <a:moveTo>
                    <a:pt x="50291" y="75913"/>
                  </a:moveTo>
                  <a:lnTo>
                    <a:pt x="13538" y="75913"/>
                  </a:lnTo>
                  <a:lnTo>
                    <a:pt x="13538" y="255772"/>
                  </a:lnTo>
                  <a:lnTo>
                    <a:pt x="50291" y="255772"/>
                  </a:lnTo>
                  <a:lnTo>
                    <a:pt x="50291" y="75913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6085429" y="9860160"/>
            <a:ext cx="1457325" cy="258445"/>
            <a:chOff x="16085429" y="9860160"/>
            <a:chExt cx="1457325" cy="25844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5429" y="9932201"/>
              <a:ext cx="146498" cy="18566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56585" y="9932682"/>
              <a:ext cx="344253" cy="18566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6626941" y="9932689"/>
              <a:ext cx="659130" cy="186055"/>
            </a:xfrm>
            <a:custGeom>
              <a:avLst/>
              <a:gdLst/>
              <a:ahLst/>
              <a:cxnLst/>
              <a:rect l="l" t="t" r="r" b="b"/>
              <a:pathLst>
                <a:path w="659130" h="186054">
                  <a:moveTo>
                    <a:pt x="148450" y="182765"/>
                  </a:moveTo>
                  <a:lnTo>
                    <a:pt x="100317" y="117983"/>
                  </a:lnTo>
                  <a:lnTo>
                    <a:pt x="98158" y="115074"/>
                  </a:lnTo>
                  <a:lnTo>
                    <a:pt x="107327" y="112268"/>
                  </a:lnTo>
                  <a:lnTo>
                    <a:pt x="115316" y="108254"/>
                  </a:lnTo>
                  <a:lnTo>
                    <a:pt x="138125" y="71755"/>
                  </a:lnTo>
                  <a:lnTo>
                    <a:pt x="138772" y="61404"/>
                  </a:lnTo>
                  <a:lnTo>
                    <a:pt x="137706" y="48717"/>
                  </a:lnTo>
                  <a:lnTo>
                    <a:pt x="134620" y="37719"/>
                  </a:lnTo>
                  <a:lnTo>
                    <a:pt x="134543" y="37414"/>
                  </a:lnTo>
                  <a:lnTo>
                    <a:pt x="103111" y="6896"/>
                  </a:lnTo>
                  <a:lnTo>
                    <a:pt x="101536" y="6515"/>
                  </a:lnTo>
                  <a:lnTo>
                    <a:pt x="101536" y="54152"/>
                  </a:lnTo>
                  <a:lnTo>
                    <a:pt x="101536" y="69151"/>
                  </a:lnTo>
                  <a:lnTo>
                    <a:pt x="99123" y="74942"/>
                  </a:lnTo>
                  <a:lnTo>
                    <a:pt x="89458" y="83654"/>
                  </a:lnTo>
                  <a:lnTo>
                    <a:pt x="82194" y="85585"/>
                  </a:lnTo>
                  <a:lnTo>
                    <a:pt x="36753" y="85585"/>
                  </a:lnTo>
                  <a:lnTo>
                    <a:pt x="36753" y="37719"/>
                  </a:lnTo>
                  <a:lnTo>
                    <a:pt x="82677" y="37719"/>
                  </a:lnTo>
                  <a:lnTo>
                    <a:pt x="89458" y="39649"/>
                  </a:lnTo>
                  <a:lnTo>
                    <a:pt x="99123" y="48348"/>
                  </a:lnTo>
                  <a:lnTo>
                    <a:pt x="101536" y="54152"/>
                  </a:lnTo>
                  <a:lnTo>
                    <a:pt x="101536" y="6515"/>
                  </a:lnTo>
                  <a:lnTo>
                    <a:pt x="91059" y="3911"/>
                  </a:lnTo>
                  <a:lnTo>
                    <a:pt x="77355" y="2908"/>
                  </a:lnTo>
                  <a:lnTo>
                    <a:pt x="0" y="2908"/>
                  </a:lnTo>
                  <a:lnTo>
                    <a:pt x="0" y="182765"/>
                  </a:lnTo>
                  <a:lnTo>
                    <a:pt x="36753" y="182765"/>
                  </a:lnTo>
                  <a:lnTo>
                    <a:pt x="36753" y="117983"/>
                  </a:lnTo>
                  <a:lnTo>
                    <a:pt x="57061" y="117983"/>
                  </a:lnTo>
                  <a:lnTo>
                    <a:pt x="103479" y="182765"/>
                  </a:lnTo>
                  <a:lnTo>
                    <a:pt x="148450" y="182765"/>
                  </a:lnTo>
                  <a:close/>
                </a:path>
                <a:path w="659130" h="186054">
                  <a:moveTo>
                    <a:pt x="292036" y="2908"/>
                  </a:moveTo>
                  <a:lnTo>
                    <a:pt x="151828" y="2908"/>
                  </a:lnTo>
                  <a:lnTo>
                    <a:pt x="151828" y="37198"/>
                  </a:lnTo>
                  <a:lnTo>
                    <a:pt x="203555" y="37198"/>
                  </a:lnTo>
                  <a:lnTo>
                    <a:pt x="203555" y="181978"/>
                  </a:lnTo>
                  <a:lnTo>
                    <a:pt x="240309" y="181978"/>
                  </a:lnTo>
                  <a:lnTo>
                    <a:pt x="240309" y="37198"/>
                  </a:lnTo>
                  <a:lnTo>
                    <a:pt x="292036" y="37198"/>
                  </a:lnTo>
                  <a:lnTo>
                    <a:pt x="292036" y="2908"/>
                  </a:lnTo>
                  <a:close/>
                </a:path>
                <a:path w="659130" h="186054">
                  <a:moveTo>
                    <a:pt x="491236" y="92837"/>
                  </a:moveTo>
                  <a:lnTo>
                    <a:pt x="489546" y="73990"/>
                  </a:lnTo>
                  <a:lnTo>
                    <a:pt x="489521" y="73774"/>
                  </a:lnTo>
                  <a:lnTo>
                    <a:pt x="484466" y="56642"/>
                  </a:lnTo>
                  <a:lnTo>
                    <a:pt x="484416" y="56451"/>
                  </a:lnTo>
                  <a:lnTo>
                    <a:pt x="475983" y="40817"/>
                  </a:lnTo>
                  <a:lnTo>
                    <a:pt x="471004" y="34810"/>
                  </a:lnTo>
                  <a:lnTo>
                    <a:pt x="464172" y="26593"/>
                  </a:lnTo>
                  <a:lnTo>
                    <a:pt x="454012" y="18249"/>
                  </a:lnTo>
                  <a:lnTo>
                    <a:pt x="454012" y="92837"/>
                  </a:lnTo>
                  <a:lnTo>
                    <a:pt x="453021" y="104902"/>
                  </a:lnTo>
                  <a:lnTo>
                    <a:pt x="429336" y="141681"/>
                  </a:lnTo>
                  <a:lnTo>
                    <a:pt x="397459" y="150850"/>
                  </a:lnTo>
                  <a:lnTo>
                    <a:pt x="385660" y="149847"/>
                  </a:lnTo>
                  <a:lnTo>
                    <a:pt x="349846" y="125603"/>
                  </a:lnTo>
                  <a:lnTo>
                    <a:pt x="340880" y="92837"/>
                  </a:lnTo>
                  <a:lnTo>
                    <a:pt x="341871" y="80759"/>
                  </a:lnTo>
                  <a:lnTo>
                    <a:pt x="365353" y="43992"/>
                  </a:lnTo>
                  <a:lnTo>
                    <a:pt x="397459" y="34810"/>
                  </a:lnTo>
                  <a:lnTo>
                    <a:pt x="409232" y="35814"/>
                  </a:lnTo>
                  <a:lnTo>
                    <a:pt x="445046" y="60058"/>
                  </a:lnTo>
                  <a:lnTo>
                    <a:pt x="454012" y="92837"/>
                  </a:lnTo>
                  <a:lnTo>
                    <a:pt x="454012" y="18249"/>
                  </a:lnTo>
                  <a:lnTo>
                    <a:pt x="449935" y="14897"/>
                  </a:lnTo>
                  <a:lnTo>
                    <a:pt x="434073" y="6591"/>
                  </a:lnTo>
                  <a:lnTo>
                    <a:pt x="416572" y="1638"/>
                  </a:lnTo>
                  <a:lnTo>
                    <a:pt x="397459" y="0"/>
                  </a:lnTo>
                  <a:lnTo>
                    <a:pt x="378320" y="1638"/>
                  </a:lnTo>
                  <a:lnTo>
                    <a:pt x="330720" y="26593"/>
                  </a:lnTo>
                  <a:lnTo>
                    <a:pt x="310819" y="56451"/>
                  </a:lnTo>
                  <a:lnTo>
                    <a:pt x="310718" y="56642"/>
                  </a:lnTo>
                  <a:lnTo>
                    <a:pt x="305828" y="73774"/>
                  </a:lnTo>
                  <a:lnTo>
                    <a:pt x="305765" y="73990"/>
                  </a:lnTo>
                  <a:lnTo>
                    <a:pt x="304126" y="92837"/>
                  </a:lnTo>
                  <a:lnTo>
                    <a:pt x="319024" y="144919"/>
                  </a:lnTo>
                  <a:lnTo>
                    <a:pt x="360819" y="179082"/>
                  </a:lnTo>
                  <a:lnTo>
                    <a:pt x="397459" y="185674"/>
                  </a:lnTo>
                  <a:lnTo>
                    <a:pt x="416572" y="184035"/>
                  </a:lnTo>
                  <a:lnTo>
                    <a:pt x="434073" y="179082"/>
                  </a:lnTo>
                  <a:lnTo>
                    <a:pt x="449935" y="170776"/>
                  </a:lnTo>
                  <a:lnTo>
                    <a:pt x="464172" y="159067"/>
                  </a:lnTo>
                  <a:lnTo>
                    <a:pt x="471004" y="150850"/>
                  </a:lnTo>
                  <a:lnTo>
                    <a:pt x="475945" y="144919"/>
                  </a:lnTo>
                  <a:lnTo>
                    <a:pt x="484416" y="129222"/>
                  </a:lnTo>
                  <a:lnTo>
                    <a:pt x="489521" y="111887"/>
                  </a:lnTo>
                  <a:lnTo>
                    <a:pt x="491236" y="92837"/>
                  </a:lnTo>
                  <a:close/>
                </a:path>
                <a:path w="659130" h="186054">
                  <a:moveTo>
                    <a:pt x="659015" y="2908"/>
                  </a:moveTo>
                  <a:lnTo>
                    <a:pt x="620344" y="2908"/>
                  </a:lnTo>
                  <a:lnTo>
                    <a:pt x="576338" y="139255"/>
                  </a:lnTo>
                  <a:lnTo>
                    <a:pt x="533311" y="2908"/>
                  </a:lnTo>
                  <a:lnTo>
                    <a:pt x="494626" y="2908"/>
                  </a:lnTo>
                  <a:lnTo>
                    <a:pt x="553135" y="182765"/>
                  </a:lnTo>
                  <a:lnTo>
                    <a:pt x="599554" y="182765"/>
                  </a:lnTo>
                  <a:lnTo>
                    <a:pt x="659015" y="2908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06274" y="9935589"/>
              <a:ext cx="153754" cy="18034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479373" y="9860160"/>
              <a:ext cx="63500" cy="255904"/>
            </a:xfrm>
            <a:custGeom>
              <a:avLst/>
              <a:gdLst/>
              <a:ahLst/>
              <a:cxnLst/>
              <a:rect l="l" t="t" r="r" b="b"/>
              <a:pathLst>
                <a:path w="63500" h="255904">
                  <a:moveTo>
                    <a:pt x="41579" y="0"/>
                  </a:moveTo>
                  <a:lnTo>
                    <a:pt x="0" y="41579"/>
                  </a:lnTo>
                  <a:lnTo>
                    <a:pt x="15957" y="57537"/>
                  </a:lnTo>
                  <a:lnTo>
                    <a:pt x="63338" y="21758"/>
                  </a:lnTo>
                  <a:lnTo>
                    <a:pt x="41579" y="0"/>
                  </a:lnTo>
                  <a:close/>
                </a:path>
                <a:path w="63500" h="255904">
                  <a:moveTo>
                    <a:pt x="49799" y="75432"/>
                  </a:moveTo>
                  <a:lnTo>
                    <a:pt x="13057" y="75432"/>
                  </a:lnTo>
                  <a:lnTo>
                    <a:pt x="13057" y="255290"/>
                  </a:lnTo>
                  <a:lnTo>
                    <a:pt x="49799" y="255290"/>
                  </a:lnTo>
                  <a:lnTo>
                    <a:pt x="49799" y="75432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6083007" y="10240676"/>
            <a:ext cx="1397000" cy="186055"/>
            <a:chOff x="16083007" y="10240676"/>
            <a:chExt cx="1397000" cy="186055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083007" y="10240676"/>
              <a:ext cx="365055" cy="18566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6480447" y="10243318"/>
              <a:ext cx="121285" cy="180340"/>
            </a:xfrm>
            <a:custGeom>
              <a:avLst/>
              <a:gdLst/>
              <a:ahLst/>
              <a:cxnLst/>
              <a:rect l="l" t="t" r="r" b="b"/>
              <a:pathLst>
                <a:path w="121284" h="180340">
                  <a:moveTo>
                    <a:pt x="120878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72390"/>
                  </a:lnTo>
                  <a:lnTo>
                    <a:pt x="0" y="106680"/>
                  </a:lnTo>
                  <a:lnTo>
                    <a:pt x="0" y="144780"/>
                  </a:lnTo>
                  <a:lnTo>
                    <a:pt x="0" y="180340"/>
                  </a:lnTo>
                  <a:lnTo>
                    <a:pt x="120878" y="180340"/>
                  </a:lnTo>
                  <a:lnTo>
                    <a:pt x="120878" y="144780"/>
                  </a:lnTo>
                  <a:lnTo>
                    <a:pt x="36741" y="144780"/>
                  </a:lnTo>
                  <a:lnTo>
                    <a:pt x="36741" y="106680"/>
                  </a:lnTo>
                  <a:lnTo>
                    <a:pt x="114109" y="106680"/>
                  </a:lnTo>
                  <a:lnTo>
                    <a:pt x="114109" y="72390"/>
                  </a:lnTo>
                  <a:lnTo>
                    <a:pt x="36741" y="72390"/>
                  </a:lnTo>
                  <a:lnTo>
                    <a:pt x="36741" y="35560"/>
                  </a:lnTo>
                  <a:lnTo>
                    <a:pt x="120878" y="35560"/>
                  </a:lnTo>
                  <a:lnTo>
                    <a:pt x="120878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624047" y="10243578"/>
              <a:ext cx="153764" cy="18034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6798112" y="10243584"/>
              <a:ext cx="140335" cy="179070"/>
            </a:xfrm>
            <a:custGeom>
              <a:avLst/>
              <a:gdLst/>
              <a:ahLst/>
              <a:cxnLst/>
              <a:rect l="l" t="t" r="r" b="b"/>
              <a:pathLst>
                <a:path w="140334" h="179070">
                  <a:moveTo>
                    <a:pt x="140208" y="0"/>
                  </a:moveTo>
                  <a:lnTo>
                    <a:pt x="0" y="0"/>
                  </a:lnTo>
                  <a:lnTo>
                    <a:pt x="0" y="34290"/>
                  </a:lnTo>
                  <a:lnTo>
                    <a:pt x="51727" y="34290"/>
                  </a:lnTo>
                  <a:lnTo>
                    <a:pt x="51727" y="179070"/>
                  </a:lnTo>
                  <a:lnTo>
                    <a:pt x="88480" y="179070"/>
                  </a:lnTo>
                  <a:lnTo>
                    <a:pt x="88480" y="34290"/>
                  </a:lnTo>
                  <a:lnTo>
                    <a:pt x="140208" y="34290"/>
                  </a:lnTo>
                  <a:lnTo>
                    <a:pt x="140208" y="0"/>
                  </a:lnTo>
                  <a:close/>
                </a:path>
              </a:pathLst>
            </a:custGeom>
            <a:solidFill>
              <a:srgbClr val="0A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60572" y="10243578"/>
              <a:ext cx="147953" cy="18227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140918" y="10243570"/>
              <a:ext cx="338933" cy="179872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7502447" y="9562587"/>
            <a:ext cx="5143500" cy="972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729"/>
              </a:lnSpc>
              <a:spcBef>
                <a:spcPts val="100"/>
              </a:spcBef>
              <a:tabLst>
                <a:tab pos="1377950" algn="l"/>
              </a:tabLst>
            </a:pPr>
            <a:r>
              <a:rPr sz="3150" spc="215" dirty="0">
                <a:latin typeface="Gotham Book"/>
                <a:cs typeface="Gotham Book"/>
              </a:rPr>
              <a:t>HIGH</a:t>
            </a:r>
            <a:r>
              <a:rPr sz="3150" dirty="0">
                <a:latin typeface="Gotham Book"/>
                <a:cs typeface="Gotham Book"/>
              </a:rPr>
              <a:t>	</a:t>
            </a:r>
            <a:r>
              <a:rPr sz="3150" spc="295" dirty="0">
                <a:latin typeface="Gotham Book"/>
                <a:cs typeface="Gotham Book"/>
              </a:rPr>
              <a:t>PERFORMANCE </a:t>
            </a:r>
            <a:endParaRPr sz="3150">
              <a:latin typeface="Gotham Book"/>
              <a:cs typeface="Gotham Book"/>
            </a:endParaRPr>
          </a:p>
          <a:p>
            <a:pPr algn="ctr">
              <a:lnSpc>
                <a:spcPts val="3729"/>
              </a:lnSpc>
            </a:pPr>
            <a:r>
              <a:rPr sz="3150" spc="285" dirty="0">
                <a:latin typeface="Gotham Bold"/>
                <a:cs typeface="Gotham Bold"/>
              </a:rPr>
              <a:t>PROGRAM </a:t>
            </a:r>
            <a:endParaRPr sz="3150">
              <a:latin typeface="Gotham Bold"/>
              <a:cs typeface="Gotham Bol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42450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09">
                <a:moveTo>
                  <a:pt x="0" y="0"/>
                </a:moveTo>
                <a:lnTo>
                  <a:pt x="0" y="1209889"/>
                </a:lnTo>
              </a:path>
            </a:pathLst>
          </a:custGeom>
          <a:ln w="33349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697984" y="9442600"/>
            <a:ext cx="0" cy="1210310"/>
          </a:xfrm>
          <a:custGeom>
            <a:avLst/>
            <a:gdLst/>
            <a:ahLst/>
            <a:cxnLst/>
            <a:rect l="l" t="t" r="r" b="b"/>
            <a:pathLst>
              <a:path h="1210309">
                <a:moveTo>
                  <a:pt x="0" y="0"/>
                </a:moveTo>
                <a:lnTo>
                  <a:pt x="0" y="1209889"/>
                </a:lnTo>
              </a:path>
            </a:pathLst>
          </a:custGeom>
          <a:ln w="33349">
            <a:solidFill>
              <a:srgbClr val="C59C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object 41"/>
          <p:cNvGrpSpPr/>
          <p:nvPr/>
        </p:nvGrpSpPr>
        <p:grpSpPr>
          <a:xfrm>
            <a:off x="2522166" y="9544892"/>
            <a:ext cx="944244" cy="641350"/>
            <a:chOff x="2522166" y="9544892"/>
            <a:chExt cx="944244" cy="641350"/>
          </a:xfrm>
        </p:grpSpPr>
        <p:sp>
          <p:nvSpPr>
            <p:cNvPr id="42" name="object 42"/>
            <p:cNvSpPr/>
            <p:nvPr/>
          </p:nvSpPr>
          <p:spPr>
            <a:xfrm>
              <a:off x="2533807" y="9864118"/>
              <a:ext cx="920750" cy="309880"/>
            </a:xfrm>
            <a:custGeom>
              <a:avLst/>
              <a:gdLst/>
              <a:ahLst/>
              <a:cxnLst/>
              <a:rect l="l" t="t" r="r" b="b"/>
              <a:pathLst>
                <a:path w="920750" h="309879">
                  <a:moveTo>
                    <a:pt x="920547" y="0"/>
                  </a:moveTo>
                  <a:lnTo>
                    <a:pt x="0" y="0"/>
                  </a:lnTo>
                  <a:lnTo>
                    <a:pt x="0" y="309655"/>
                  </a:lnTo>
                  <a:lnTo>
                    <a:pt x="920547" y="309655"/>
                  </a:lnTo>
                  <a:lnTo>
                    <a:pt x="920547" y="0"/>
                  </a:lnTo>
                  <a:close/>
                </a:path>
              </a:pathLst>
            </a:custGeom>
            <a:solidFill>
              <a:srgbClr val="E306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534778" y="9556795"/>
              <a:ext cx="459740" cy="617220"/>
            </a:xfrm>
            <a:custGeom>
              <a:avLst/>
              <a:gdLst/>
              <a:ahLst/>
              <a:cxnLst/>
              <a:rect l="l" t="t" r="r" b="b"/>
              <a:pathLst>
                <a:path w="459739" h="617220">
                  <a:moveTo>
                    <a:pt x="0" y="0"/>
                  </a:moveTo>
                  <a:lnTo>
                    <a:pt x="0" y="616975"/>
                  </a:lnTo>
                  <a:lnTo>
                    <a:pt x="459326" y="307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30066" y="9552792"/>
              <a:ext cx="929005" cy="625475"/>
            </a:xfrm>
            <a:custGeom>
              <a:avLst/>
              <a:gdLst/>
              <a:ahLst/>
              <a:cxnLst/>
              <a:rect l="l" t="t" r="r" b="b"/>
              <a:pathLst>
                <a:path w="929004" h="625475">
                  <a:moveTo>
                    <a:pt x="0" y="0"/>
                  </a:moveTo>
                  <a:lnTo>
                    <a:pt x="928390" y="0"/>
                  </a:lnTo>
                  <a:lnTo>
                    <a:pt x="928390" y="624944"/>
                  </a:lnTo>
                  <a:lnTo>
                    <a:pt x="0" y="624944"/>
                  </a:lnTo>
                  <a:lnTo>
                    <a:pt x="0" y="0"/>
                  </a:lnTo>
                  <a:close/>
                </a:path>
              </a:pathLst>
            </a:custGeom>
            <a:ln w="15800">
              <a:solidFill>
                <a:srgbClr val="C59C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2572108" y="10256915"/>
            <a:ext cx="844550" cy="389255"/>
            <a:chOff x="2572108" y="10256915"/>
            <a:chExt cx="844550" cy="389255"/>
          </a:xfrm>
        </p:grpSpPr>
        <p:sp>
          <p:nvSpPr>
            <p:cNvPr id="46" name="object 46"/>
            <p:cNvSpPr/>
            <p:nvPr/>
          </p:nvSpPr>
          <p:spPr>
            <a:xfrm>
              <a:off x="2716503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8"/>
                  </a:lnTo>
                  <a:lnTo>
                    <a:pt x="54584" y="25727"/>
                  </a:lnTo>
                  <a:lnTo>
                    <a:pt x="25724" y="54590"/>
                  </a:lnTo>
                  <a:lnTo>
                    <a:pt x="6797" y="91189"/>
                  </a:lnTo>
                  <a:lnTo>
                    <a:pt x="0" y="133325"/>
                  </a:lnTo>
                  <a:lnTo>
                    <a:pt x="6797" y="175466"/>
                  </a:lnTo>
                  <a:lnTo>
                    <a:pt x="25625" y="211867"/>
                  </a:lnTo>
                  <a:lnTo>
                    <a:pt x="54584" y="240909"/>
                  </a:lnTo>
                  <a:lnTo>
                    <a:pt x="91180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63" y="22219"/>
                  </a:moveTo>
                  <a:lnTo>
                    <a:pt x="133315" y="22219"/>
                  </a:lnTo>
                  <a:lnTo>
                    <a:pt x="176552" y="30952"/>
                  </a:lnTo>
                  <a:lnTo>
                    <a:pt x="211870" y="54766"/>
                  </a:lnTo>
                  <a:lnTo>
                    <a:pt x="235687" y="90083"/>
                  </a:lnTo>
                  <a:lnTo>
                    <a:pt x="244421" y="133325"/>
                  </a:lnTo>
                  <a:lnTo>
                    <a:pt x="235687" y="176565"/>
                  </a:lnTo>
                  <a:lnTo>
                    <a:pt x="211870" y="211867"/>
                  </a:lnTo>
                  <a:lnTo>
                    <a:pt x="176552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005336" y="10379126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72" y="6798"/>
                  </a:lnTo>
                  <a:lnTo>
                    <a:pt x="54575" y="25727"/>
                  </a:lnTo>
                  <a:lnTo>
                    <a:pt x="25718" y="54590"/>
                  </a:lnTo>
                  <a:lnTo>
                    <a:pt x="6795" y="91189"/>
                  </a:lnTo>
                  <a:lnTo>
                    <a:pt x="0" y="133325"/>
                  </a:lnTo>
                  <a:lnTo>
                    <a:pt x="6795" y="175466"/>
                  </a:lnTo>
                  <a:lnTo>
                    <a:pt x="25619" y="211867"/>
                  </a:lnTo>
                  <a:lnTo>
                    <a:pt x="54575" y="240909"/>
                  </a:lnTo>
                  <a:lnTo>
                    <a:pt x="91172" y="259827"/>
                  </a:lnTo>
                  <a:lnTo>
                    <a:pt x="133315" y="266620"/>
                  </a:lnTo>
                  <a:lnTo>
                    <a:pt x="175450" y="259827"/>
                  </a:lnTo>
                  <a:lnTo>
                    <a:pt x="205312" y="244390"/>
                  </a:lnTo>
                  <a:lnTo>
                    <a:pt x="133315" y="244390"/>
                  </a:lnTo>
                  <a:lnTo>
                    <a:pt x="90070" y="235665"/>
                  </a:lnTo>
                  <a:lnTo>
                    <a:pt x="54757" y="211867"/>
                  </a:lnTo>
                  <a:lnTo>
                    <a:pt x="30949" y="176565"/>
                  </a:lnTo>
                  <a:lnTo>
                    <a:pt x="22219" y="133325"/>
                  </a:lnTo>
                  <a:lnTo>
                    <a:pt x="30949" y="90083"/>
                  </a:lnTo>
                  <a:lnTo>
                    <a:pt x="54757" y="54766"/>
                  </a:lnTo>
                  <a:lnTo>
                    <a:pt x="90070" y="30952"/>
                  </a:lnTo>
                  <a:lnTo>
                    <a:pt x="133315" y="22219"/>
                  </a:lnTo>
                  <a:lnTo>
                    <a:pt x="205263" y="22219"/>
                  </a:lnTo>
                  <a:lnTo>
                    <a:pt x="175450" y="6798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63" y="22219"/>
                  </a:moveTo>
                  <a:lnTo>
                    <a:pt x="133315" y="22219"/>
                  </a:lnTo>
                  <a:lnTo>
                    <a:pt x="176560" y="30952"/>
                  </a:lnTo>
                  <a:lnTo>
                    <a:pt x="211873" y="54766"/>
                  </a:lnTo>
                  <a:lnTo>
                    <a:pt x="235681" y="90083"/>
                  </a:lnTo>
                  <a:lnTo>
                    <a:pt x="244411" y="133325"/>
                  </a:lnTo>
                  <a:lnTo>
                    <a:pt x="235681" y="176565"/>
                  </a:lnTo>
                  <a:lnTo>
                    <a:pt x="211873" y="211867"/>
                  </a:lnTo>
                  <a:lnTo>
                    <a:pt x="176560" y="235665"/>
                  </a:lnTo>
                  <a:lnTo>
                    <a:pt x="133315" y="244390"/>
                  </a:lnTo>
                  <a:lnTo>
                    <a:pt x="205312" y="244390"/>
                  </a:lnTo>
                  <a:lnTo>
                    <a:pt x="212046" y="240909"/>
                  </a:lnTo>
                  <a:lnTo>
                    <a:pt x="240906" y="212058"/>
                  </a:lnTo>
                  <a:lnTo>
                    <a:pt x="259833" y="175466"/>
                  </a:lnTo>
                  <a:lnTo>
                    <a:pt x="266630" y="133325"/>
                  </a:lnTo>
                  <a:lnTo>
                    <a:pt x="259833" y="91189"/>
                  </a:lnTo>
                  <a:lnTo>
                    <a:pt x="240997" y="54766"/>
                  </a:lnTo>
                  <a:lnTo>
                    <a:pt x="240906" y="54590"/>
                  </a:lnTo>
                  <a:lnTo>
                    <a:pt x="212046" y="25727"/>
                  </a:lnTo>
                  <a:lnTo>
                    <a:pt x="205263" y="22219"/>
                  </a:lnTo>
                  <a:close/>
                </a:path>
              </a:pathLst>
            </a:custGeom>
            <a:solidFill>
              <a:srgbClr val="0096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572108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294" y="0"/>
                  </a:moveTo>
                  <a:lnTo>
                    <a:pt x="91157" y="6794"/>
                  </a:lnTo>
                  <a:lnTo>
                    <a:pt x="54566" y="25713"/>
                  </a:lnTo>
                  <a:lnTo>
                    <a:pt x="25713" y="54566"/>
                  </a:lnTo>
                  <a:lnTo>
                    <a:pt x="6794" y="91157"/>
                  </a:lnTo>
                  <a:lnTo>
                    <a:pt x="0" y="133294"/>
                  </a:lnTo>
                  <a:lnTo>
                    <a:pt x="6794" y="175429"/>
                  </a:lnTo>
                  <a:lnTo>
                    <a:pt x="25626" y="211856"/>
                  </a:lnTo>
                  <a:lnTo>
                    <a:pt x="54566" y="240885"/>
                  </a:lnTo>
                  <a:lnTo>
                    <a:pt x="91157" y="259812"/>
                  </a:lnTo>
                  <a:lnTo>
                    <a:pt x="133294" y="266609"/>
                  </a:lnTo>
                  <a:lnTo>
                    <a:pt x="175429" y="259812"/>
                  </a:lnTo>
                  <a:lnTo>
                    <a:pt x="205248" y="244390"/>
                  </a:lnTo>
                  <a:lnTo>
                    <a:pt x="133294" y="244390"/>
                  </a:lnTo>
                  <a:lnTo>
                    <a:pt x="90048" y="235661"/>
                  </a:lnTo>
                  <a:lnTo>
                    <a:pt x="54743" y="211856"/>
                  </a:lnTo>
                  <a:lnTo>
                    <a:pt x="30944" y="176543"/>
                  </a:lnTo>
                  <a:lnTo>
                    <a:pt x="22219" y="133294"/>
                  </a:lnTo>
                  <a:lnTo>
                    <a:pt x="30944" y="90070"/>
                  </a:lnTo>
                  <a:lnTo>
                    <a:pt x="54743" y="54762"/>
                  </a:lnTo>
                  <a:lnTo>
                    <a:pt x="90048" y="30951"/>
                  </a:lnTo>
                  <a:lnTo>
                    <a:pt x="133294" y="22219"/>
                  </a:lnTo>
                  <a:lnTo>
                    <a:pt x="205266" y="22219"/>
                  </a:lnTo>
                  <a:lnTo>
                    <a:pt x="175429" y="6794"/>
                  </a:lnTo>
                  <a:lnTo>
                    <a:pt x="133294" y="0"/>
                  </a:lnTo>
                  <a:close/>
                </a:path>
                <a:path w="266700" h="266700">
                  <a:moveTo>
                    <a:pt x="205266" y="22219"/>
                  </a:moveTo>
                  <a:lnTo>
                    <a:pt x="133294" y="22219"/>
                  </a:lnTo>
                  <a:lnTo>
                    <a:pt x="176539" y="30951"/>
                  </a:lnTo>
                  <a:lnTo>
                    <a:pt x="211852" y="54762"/>
                  </a:lnTo>
                  <a:lnTo>
                    <a:pt x="235660" y="90070"/>
                  </a:lnTo>
                  <a:lnTo>
                    <a:pt x="244390" y="133294"/>
                  </a:lnTo>
                  <a:lnTo>
                    <a:pt x="235660" y="176543"/>
                  </a:lnTo>
                  <a:lnTo>
                    <a:pt x="211852" y="211856"/>
                  </a:lnTo>
                  <a:lnTo>
                    <a:pt x="176539" y="235661"/>
                  </a:lnTo>
                  <a:lnTo>
                    <a:pt x="133294" y="244390"/>
                  </a:lnTo>
                  <a:lnTo>
                    <a:pt x="205248" y="244390"/>
                  </a:lnTo>
                  <a:lnTo>
                    <a:pt x="212025" y="240885"/>
                  </a:lnTo>
                  <a:lnTo>
                    <a:pt x="240885" y="212025"/>
                  </a:lnTo>
                  <a:lnTo>
                    <a:pt x="259812" y="175429"/>
                  </a:lnTo>
                  <a:lnTo>
                    <a:pt x="266609" y="133294"/>
                  </a:lnTo>
                  <a:lnTo>
                    <a:pt x="259812" y="91157"/>
                  </a:lnTo>
                  <a:lnTo>
                    <a:pt x="240987" y="54762"/>
                  </a:lnTo>
                  <a:lnTo>
                    <a:pt x="240885" y="54566"/>
                  </a:lnTo>
                  <a:lnTo>
                    <a:pt x="212025" y="25713"/>
                  </a:lnTo>
                  <a:lnTo>
                    <a:pt x="205266" y="22219"/>
                  </a:lnTo>
                  <a:close/>
                </a:path>
              </a:pathLst>
            </a:custGeom>
            <a:solidFill>
              <a:srgbClr val="0079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60935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4" y="259812"/>
                  </a:lnTo>
                  <a:lnTo>
                    <a:pt x="205273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91" y="22219"/>
                  </a:lnTo>
                  <a:lnTo>
                    <a:pt x="175454" y="6794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91" y="22219"/>
                  </a:moveTo>
                  <a:lnTo>
                    <a:pt x="133315" y="22219"/>
                  </a:lnTo>
                  <a:lnTo>
                    <a:pt x="176551" y="30951"/>
                  </a:lnTo>
                  <a:lnTo>
                    <a:pt x="211865" y="54762"/>
                  </a:lnTo>
                  <a:lnTo>
                    <a:pt x="235678" y="90070"/>
                  </a:lnTo>
                  <a:lnTo>
                    <a:pt x="244411" y="133294"/>
                  </a:lnTo>
                  <a:lnTo>
                    <a:pt x="235678" y="176543"/>
                  </a:lnTo>
                  <a:lnTo>
                    <a:pt x="211865" y="211856"/>
                  </a:lnTo>
                  <a:lnTo>
                    <a:pt x="176551" y="235661"/>
                  </a:lnTo>
                  <a:lnTo>
                    <a:pt x="133315" y="244390"/>
                  </a:lnTo>
                  <a:lnTo>
                    <a:pt x="205273" y="244390"/>
                  </a:lnTo>
                  <a:lnTo>
                    <a:pt x="212051" y="240885"/>
                  </a:lnTo>
                  <a:lnTo>
                    <a:pt x="240909" y="212025"/>
                  </a:lnTo>
                  <a:lnTo>
                    <a:pt x="259834" y="175429"/>
                  </a:lnTo>
                  <a:lnTo>
                    <a:pt x="266630" y="133294"/>
                  </a:lnTo>
                  <a:lnTo>
                    <a:pt x="259834" y="91157"/>
                  </a:lnTo>
                  <a:lnTo>
                    <a:pt x="241011" y="54762"/>
                  </a:lnTo>
                  <a:lnTo>
                    <a:pt x="240909" y="54566"/>
                  </a:lnTo>
                  <a:lnTo>
                    <a:pt x="212051" y="25713"/>
                  </a:lnTo>
                  <a:lnTo>
                    <a:pt x="205291" y="222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49752" y="10256915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133315" y="0"/>
                  </a:moveTo>
                  <a:lnTo>
                    <a:pt x="91180" y="6794"/>
                  </a:lnTo>
                  <a:lnTo>
                    <a:pt x="54584" y="25713"/>
                  </a:lnTo>
                  <a:lnTo>
                    <a:pt x="25724" y="54566"/>
                  </a:lnTo>
                  <a:lnTo>
                    <a:pt x="6797" y="91157"/>
                  </a:lnTo>
                  <a:lnTo>
                    <a:pt x="0" y="133294"/>
                  </a:lnTo>
                  <a:lnTo>
                    <a:pt x="6797" y="175429"/>
                  </a:lnTo>
                  <a:lnTo>
                    <a:pt x="25636" y="211856"/>
                  </a:lnTo>
                  <a:lnTo>
                    <a:pt x="25724" y="212025"/>
                  </a:lnTo>
                  <a:lnTo>
                    <a:pt x="54584" y="240885"/>
                  </a:lnTo>
                  <a:lnTo>
                    <a:pt x="91180" y="259812"/>
                  </a:lnTo>
                  <a:lnTo>
                    <a:pt x="133315" y="266609"/>
                  </a:lnTo>
                  <a:lnTo>
                    <a:pt x="175456" y="259812"/>
                  </a:lnTo>
                  <a:lnTo>
                    <a:pt x="205271" y="244390"/>
                  </a:lnTo>
                  <a:lnTo>
                    <a:pt x="133315" y="244390"/>
                  </a:lnTo>
                  <a:lnTo>
                    <a:pt x="90070" y="235661"/>
                  </a:lnTo>
                  <a:lnTo>
                    <a:pt x="54757" y="211856"/>
                  </a:lnTo>
                  <a:lnTo>
                    <a:pt x="30949" y="176543"/>
                  </a:lnTo>
                  <a:lnTo>
                    <a:pt x="22219" y="133294"/>
                  </a:lnTo>
                  <a:lnTo>
                    <a:pt x="30949" y="90070"/>
                  </a:lnTo>
                  <a:lnTo>
                    <a:pt x="54757" y="54762"/>
                  </a:lnTo>
                  <a:lnTo>
                    <a:pt x="90070" y="30951"/>
                  </a:lnTo>
                  <a:lnTo>
                    <a:pt x="133315" y="22219"/>
                  </a:lnTo>
                  <a:lnTo>
                    <a:pt x="205289" y="22219"/>
                  </a:lnTo>
                  <a:lnTo>
                    <a:pt x="175456" y="6794"/>
                  </a:lnTo>
                  <a:lnTo>
                    <a:pt x="133315" y="0"/>
                  </a:lnTo>
                  <a:close/>
                </a:path>
                <a:path w="266700" h="266700">
                  <a:moveTo>
                    <a:pt x="205289" y="22219"/>
                  </a:moveTo>
                  <a:lnTo>
                    <a:pt x="133315" y="22219"/>
                  </a:lnTo>
                  <a:lnTo>
                    <a:pt x="176560" y="30951"/>
                  </a:lnTo>
                  <a:lnTo>
                    <a:pt x="211873" y="54762"/>
                  </a:lnTo>
                  <a:lnTo>
                    <a:pt x="235681" y="90070"/>
                  </a:lnTo>
                  <a:lnTo>
                    <a:pt x="244411" y="133294"/>
                  </a:lnTo>
                  <a:lnTo>
                    <a:pt x="235681" y="176543"/>
                  </a:lnTo>
                  <a:lnTo>
                    <a:pt x="211873" y="211856"/>
                  </a:lnTo>
                  <a:lnTo>
                    <a:pt x="176560" y="235661"/>
                  </a:lnTo>
                  <a:lnTo>
                    <a:pt x="133315" y="244390"/>
                  </a:lnTo>
                  <a:lnTo>
                    <a:pt x="205271" y="244390"/>
                  </a:lnTo>
                  <a:lnTo>
                    <a:pt x="212048" y="240885"/>
                  </a:lnTo>
                  <a:lnTo>
                    <a:pt x="240898" y="212025"/>
                  </a:lnTo>
                  <a:lnTo>
                    <a:pt x="259816" y="175429"/>
                  </a:lnTo>
                  <a:lnTo>
                    <a:pt x="266609" y="133294"/>
                  </a:lnTo>
                  <a:lnTo>
                    <a:pt x="259816" y="91157"/>
                  </a:lnTo>
                  <a:lnTo>
                    <a:pt x="241000" y="54762"/>
                  </a:lnTo>
                  <a:lnTo>
                    <a:pt x="240898" y="54566"/>
                  </a:lnTo>
                  <a:lnTo>
                    <a:pt x="212048" y="25713"/>
                  </a:lnTo>
                  <a:lnTo>
                    <a:pt x="205289" y="22219"/>
                  </a:lnTo>
                  <a:close/>
                </a:path>
              </a:pathLst>
            </a:custGeom>
            <a:solidFill>
              <a:srgbClr val="E62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16503" y="10494459"/>
              <a:ext cx="24130" cy="30480"/>
            </a:xfrm>
            <a:custGeom>
              <a:avLst/>
              <a:gdLst/>
              <a:ahLst/>
              <a:cxnLst/>
              <a:rect l="l" t="t" r="r" b="b"/>
              <a:pathLst>
                <a:path w="24130" h="30479">
                  <a:moveTo>
                    <a:pt x="23674" y="0"/>
                  </a:moveTo>
                  <a:lnTo>
                    <a:pt x="649" y="4701"/>
                  </a:lnTo>
                  <a:lnTo>
                    <a:pt x="240" y="9067"/>
                  </a:lnTo>
                  <a:lnTo>
                    <a:pt x="0" y="13507"/>
                  </a:lnTo>
                  <a:lnTo>
                    <a:pt x="0" y="22009"/>
                  </a:lnTo>
                  <a:lnTo>
                    <a:pt x="178" y="25999"/>
                  </a:lnTo>
                  <a:lnTo>
                    <a:pt x="534" y="29936"/>
                  </a:lnTo>
                  <a:lnTo>
                    <a:pt x="22501" y="25936"/>
                  </a:lnTo>
                  <a:lnTo>
                    <a:pt x="22323" y="23308"/>
                  </a:lnTo>
                  <a:lnTo>
                    <a:pt x="22219" y="20659"/>
                  </a:lnTo>
                  <a:lnTo>
                    <a:pt x="22219" y="11842"/>
                  </a:lnTo>
                  <a:lnTo>
                    <a:pt x="22721" y="5842"/>
                  </a:lnTo>
                  <a:lnTo>
                    <a:pt x="23674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05478" y="10379572"/>
              <a:ext cx="168434" cy="145356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849816" y="10379113"/>
              <a:ext cx="36195" cy="28575"/>
            </a:xfrm>
            <a:custGeom>
              <a:avLst/>
              <a:gdLst/>
              <a:ahLst/>
              <a:cxnLst/>
              <a:rect l="l" t="t" r="r" b="b"/>
              <a:pathLst>
                <a:path w="36194" h="28575">
                  <a:moveTo>
                    <a:pt x="3130" y="0"/>
                  </a:moveTo>
                  <a:lnTo>
                    <a:pt x="0" y="0"/>
                  </a:lnTo>
                  <a:lnTo>
                    <a:pt x="10010" y="22679"/>
                  </a:lnTo>
                  <a:lnTo>
                    <a:pt x="16710" y="23478"/>
                  </a:lnTo>
                  <a:lnTo>
                    <a:pt x="23282" y="24672"/>
                  </a:lnTo>
                  <a:lnTo>
                    <a:pt x="29711" y="26246"/>
                  </a:lnTo>
                  <a:lnTo>
                    <a:pt x="35988" y="28187"/>
                  </a:lnTo>
                  <a:lnTo>
                    <a:pt x="35098" y="4670"/>
                  </a:lnTo>
                  <a:lnTo>
                    <a:pt x="28804" y="3119"/>
                  </a:lnTo>
                  <a:lnTo>
                    <a:pt x="22407" y="1874"/>
                  </a:lnTo>
                  <a:lnTo>
                    <a:pt x="15909" y="935"/>
                  </a:lnTo>
                  <a:lnTo>
                    <a:pt x="9308" y="303"/>
                  </a:lnTo>
                  <a:lnTo>
                    <a:pt x="3130" y="0"/>
                  </a:lnTo>
                  <a:close/>
                </a:path>
              </a:pathLst>
            </a:custGeom>
            <a:solidFill>
              <a:srgbClr val="FAB3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3718658" y="9501813"/>
            <a:ext cx="756285" cy="191770"/>
            <a:chOff x="3718658" y="9501813"/>
            <a:chExt cx="756285" cy="191770"/>
          </a:xfrm>
        </p:grpSpPr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8658" y="9501813"/>
              <a:ext cx="133734" cy="191187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891851" y="9544233"/>
              <a:ext cx="109855" cy="146050"/>
            </a:xfrm>
            <a:custGeom>
              <a:avLst/>
              <a:gdLst/>
              <a:ahLst/>
              <a:cxnLst/>
              <a:rect l="l" t="t" r="r" b="b"/>
              <a:pathLst>
                <a:path w="109854" h="146050">
                  <a:moveTo>
                    <a:pt x="109499" y="123190"/>
                  </a:moveTo>
                  <a:lnTo>
                    <a:pt x="25704" y="123190"/>
                  </a:lnTo>
                  <a:lnTo>
                    <a:pt x="25704" y="83820"/>
                  </a:lnTo>
                  <a:lnTo>
                    <a:pt x="99060" y="83820"/>
                  </a:lnTo>
                  <a:lnTo>
                    <a:pt x="99060" y="60960"/>
                  </a:lnTo>
                  <a:lnTo>
                    <a:pt x="25704" y="60960"/>
                  </a:lnTo>
                  <a:lnTo>
                    <a:pt x="25704" y="22860"/>
                  </a:lnTo>
                  <a:lnTo>
                    <a:pt x="108458" y="22860"/>
                  </a:lnTo>
                  <a:lnTo>
                    <a:pt x="108458" y="0"/>
                  </a:lnTo>
                  <a:lnTo>
                    <a:pt x="0" y="0"/>
                  </a:lnTo>
                  <a:lnTo>
                    <a:pt x="0" y="22860"/>
                  </a:lnTo>
                  <a:lnTo>
                    <a:pt x="0" y="60960"/>
                  </a:lnTo>
                  <a:lnTo>
                    <a:pt x="0" y="83820"/>
                  </a:lnTo>
                  <a:lnTo>
                    <a:pt x="0" y="123190"/>
                  </a:lnTo>
                  <a:lnTo>
                    <a:pt x="0" y="146050"/>
                  </a:lnTo>
                  <a:lnTo>
                    <a:pt x="109499" y="146050"/>
                  </a:lnTo>
                  <a:lnTo>
                    <a:pt x="109499" y="12319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034343" y="9542160"/>
              <a:ext cx="113253" cy="15043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90427" y="9502037"/>
              <a:ext cx="284149" cy="188475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3718690" y="9788646"/>
            <a:ext cx="617855" cy="151765"/>
            <a:chOff x="3718690" y="9788646"/>
            <a:chExt cx="617855" cy="151765"/>
          </a:xfrm>
        </p:grpSpPr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18690" y="9788646"/>
              <a:ext cx="152937" cy="15126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15247" y="9791111"/>
              <a:ext cx="241952" cy="14628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92282" y="9791147"/>
              <a:ext cx="143775" cy="146267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4385972" y="9748946"/>
            <a:ext cx="790575" cy="191135"/>
            <a:chOff x="4385972" y="9748946"/>
            <a:chExt cx="790575" cy="191135"/>
          </a:xfrm>
        </p:grpSpPr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85972" y="9791132"/>
              <a:ext cx="113263" cy="146267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4539327" y="9791136"/>
              <a:ext cx="26034" cy="146685"/>
            </a:xfrm>
            <a:custGeom>
              <a:avLst/>
              <a:gdLst/>
              <a:ahLst/>
              <a:cxnLst/>
              <a:rect l="l" t="t" r="r" b="b"/>
              <a:pathLst>
                <a:path w="26035" h="146684">
                  <a:moveTo>
                    <a:pt x="25674" y="0"/>
                  </a:moveTo>
                  <a:lnTo>
                    <a:pt x="0" y="0"/>
                  </a:lnTo>
                  <a:lnTo>
                    <a:pt x="0" y="146267"/>
                  </a:lnTo>
                  <a:lnTo>
                    <a:pt x="25674" y="146267"/>
                  </a:lnTo>
                  <a:lnTo>
                    <a:pt x="25674" y="0"/>
                  </a:lnTo>
                  <a:close/>
                </a:path>
              </a:pathLst>
            </a:custGeom>
            <a:solidFill>
              <a:srgbClr val="BB9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36334" y="9789068"/>
              <a:ext cx="113253" cy="15043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02181" y="9791151"/>
              <a:ext cx="96143" cy="1483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92401" y="9748946"/>
              <a:ext cx="284149" cy="188475"/>
            </a:xfrm>
            <a:prstGeom prst="rect">
              <a:avLst/>
            </a:prstGeom>
          </p:spPr>
        </p:pic>
      </p:grpSp>
      <p:grpSp>
        <p:nvGrpSpPr>
          <p:cNvPr id="69" name="object 69"/>
          <p:cNvGrpSpPr/>
          <p:nvPr/>
        </p:nvGrpSpPr>
        <p:grpSpPr>
          <a:xfrm>
            <a:off x="3712589" y="9995821"/>
            <a:ext cx="817880" cy="191135"/>
            <a:chOff x="3712589" y="9995821"/>
            <a:chExt cx="817880" cy="191135"/>
          </a:xfrm>
        </p:grpSpPr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12589" y="9995821"/>
              <a:ext cx="304660" cy="18952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52316" y="10038036"/>
              <a:ext cx="121828" cy="146288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209208" y="10035554"/>
              <a:ext cx="152958" cy="15126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05818" y="10038049"/>
              <a:ext cx="124310" cy="146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288</Words>
  <Application>Microsoft Office PowerPoint</Application>
  <PresentationFormat>Vlastní</PresentationFormat>
  <Paragraphs>48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Gotham Bold</vt:lpstr>
      <vt:lpstr>Gotham Book</vt:lpstr>
      <vt:lpstr>Gotham_COV</vt:lpstr>
      <vt:lpstr>Office Theme</vt:lpstr>
      <vt:lpstr>Relative Energy Deficiency in sport RED-S MUDr. Mgr. Ester Hladíková </vt:lpstr>
      <vt:lpstr>Úvod a východiska</vt:lpstr>
      <vt:lpstr>RED-S Syndrom a jeho dopady</vt:lpstr>
      <vt:lpstr>Nové pohledy RED-S 2024 </vt:lpstr>
      <vt:lpstr>Na rok 2025 připravujeme implementaci nového diagnostického nástroje REDs Severity/Risk Assesment </vt:lpstr>
      <vt:lpstr>Proč? Abychom identifikovali sportovce ohrožené REDs a těm nabídnuli správný terapeutický plán</vt:lpstr>
      <vt:lpstr>Správná klinická praxe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Energy Deficiency in sport RED-S MUDr. Mgr. Ester Hladíková </dc:title>
  <dc:creator>ester</dc:creator>
  <cp:lastModifiedBy>Gen Live</cp:lastModifiedBy>
  <cp:revision>3</cp:revision>
  <dcterms:created xsi:type="dcterms:W3CDTF">2024-10-15T13:10:08Z</dcterms:created>
  <dcterms:modified xsi:type="dcterms:W3CDTF">2024-11-28T13:20:36Z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2024-10-15T00:00:00Z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2024-10-15T00:00:00Z</vt:filetime>
  </property>
  <property fmtid="{D5CDD505-2E9C-101B-9397-08002B2CF9AE}" pid="5" name="Producer">
    <vt:lpwstr>Adobe PDF Library 17.0</vt:lpwstr>
  </property>
</Properties>
</file>